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15"/>
  </p:notesMasterIdLst>
  <p:handoutMasterIdLst>
    <p:handoutMasterId r:id="rId16"/>
  </p:handoutMasterIdLst>
  <p:sldIdLst>
    <p:sldId id="256" r:id="rId5"/>
    <p:sldId id="258" r:id="rId6"/>
    <p:sldId id="257" r:id="rId7"/>
    <p:sldId id="264" r:id="rId8"/>
    <p:sldId id="266" r:id="rId9"/>
    <p:sldId id="265" r:id="rId10"/>
    <p:sldId id="259" r:id="rId11"/>
    <p:sldId id="262" r:id="rId12"/>
    <p:sldId id="263"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64" autoAdjust="0"/>
    <p:restoredTop sz="94635" autoAdjust="0"/>
  </p:normalViewPr>
  <p:slideViewPr>
    <p:cSldViewPr snapToGrid="0">
      <p:cViewPr varScale="1">
        <p:scale>
          <a:sx n="160" d="100"/>
          <a:sy n="160" d="100"/>
        </p:scale>
        <p:origin x="616" y="184"/>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D023C-81D5-4A90-B801-FDC1DB0B1881}" type="doc">
      <dgm:prSet loTypeId="urn:microsoft.com/office/officeart/2011/layout/HexagonRadial" loCatId="officeonline" qsTypeId="urn:microsoft.com/office/officeart/2005/8/quickstyle/simple5" qsCatId="simple" csTypeId="urn:microsoft.com/office/officeart/2005/8/colors/colorful1" csCatId="colorful" phldr="1"/>
      <dgm:spPr/>
      <dgm:t>
        <a:bodyPr/>
        <a:lstStyle/>
        <a:p>
          <a:endParaRPr lang="en-ZA"/>
        </a:p>
      </dgm:t>
    </dgm:pt>
    <dgm:pt modelId="{9B21FC6D-B503-49A9-B764-40D0C01259E9}">
      <dgm:prSet phldrT="[Text]" custT="1"/>
      <dgm:spPr>
        <a:gradFill rotWithShape="0">
          <a:gsLst>
            <a:gs pos="0">
              <a:schemeClr val="bg1">
                <a:lumMod val="85000"/>
                <a:lumOff val="15000"/>
              </a:schemeClr>
            </a:gs>
            <a:gs pos="100000">
              <a:schemeClr val="accent1">
                <a:lumMod val="50000"/>
              </a:schemeClr>
            </a:gs>
          </a:gsLst>
          <a:lin ang="12000000" scaled="0"/>
        </a:gradFill>
      </dgm:spPr>
      <dgm:t>
        <a:bodyPr/>
        <a:lstStyle/>
        <a:p>
          <a:r>
            <a:rPr lang="en-US" sz="1800" noProof="0" dirty="0">
              <a:solidFill>
                <a:schemeClr val="tx1"/>
              </a:solidFill>
            </a:rPr>
            <a:t>Healthy</a:t>
          </a:r>
          <a:br>
            <a:rPr lang="en-US" sz="1800" noProof="0" dirty="0">
              <a:solidFill>
                <a:schemeClr val="tx1"/>
              </a:solidFill>
            </a:rPr>
          </a:br>
          <a:r>
            <a:rPr lang="en-US" sz="1800" noProof="0" dirty="0">
              <a:solidFill>
                <a:schemeClr val="tx1"/>
              </a:solidFill>
            </a:rPr>
            <a:t>Lifestyle</a:t>
          </a:r>
        </a:p>
      </dgm:t>
    </dgm:pt>
    <dgm:pt modelId="{E601705B-2D41-4328-9E2E-0824056DE75C}" type="parTrans" cxnId="{473BBDF2-AEBB-4B0C-85ED-20D05E27D1AB}">
      <dgm:prSet/>
      <dgm:spPr/>
      <dgm:t>
        <a:bodyPr/>
        <a:lstStyle/>
        <a:p>
          <a:endParaRPr lang="en-US" sz="1800" noProof="0" dirty="0"/>
        </a:p>
      </dgm:t>
    </dgm:pt>
    <dgm:pt modelId="{EC518B51-FBD5-490C-BB22-3CE20AC658E3}" type="sibTrans" cxnId="{473BBDF2-AEBB-4B0C-85ED-20D05E27D1AB}">
      <dgm:prSet/>
      <dgm:spPr/>
      <dgm:t>
        <a:bodyPr/>
        <a:lstStyle/>
        <a:p>
          <a:endParaRPr lang="en-US" sz="1800" noProof="0" dirty="0"/>
        </a:p>
      </dgm:t>
    </dgm:pt>
    <dgm:pt modelId="{B0B67E97-D36A-41D2-B3AA-E10DC4164ACD}">
      <dgm:prSet phldrT="[Text]" custT="1"/>
      <dgm:spPr>
        <a:gradFill rotWithShape="0">
          <a:gsLst>
            <a:gs pos="100000">
              <a:srgbClr val="C5FAEB">
                <a:lumMod val="25000"/>
              </a:srgbClr>
            </a:gs>
            <a:gs pos="0">
              <a:srgbClr val="C5FAEB">
                <a:lumMod val="10000"/>
              </a:srgbClr>
            </a:gs>
          </a:gsLst>
          <a:lin ang="6600000" scaled="0"/>
        </a:gradFill>
        <a:ln>
          <a:noFill/>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gm:t>
    </dgm:pt>
    <dgm:pt modelId="{E8499BB0-8675-4DAA-A2F3-DFD9CFBE430C}" type="parTrans" cxnId="{23CF4846-3665-4847-8DE9-15AE176D320F}">
      <dgm:prSet/>
      <dgm:spPr/>
      <dgm:t>
        <a:bodyPr/>
        <a:lstStyle/>
        <a:p>
          <a:endParaRPr lang="en-US" sz="1800" noProof="0" dirty="0"/>
        </a:p>
      </dgm:t>
    </dgm:pt>
    <dgm:pt modelId="{890BE5A4-5113-40C0-83B4-35B9088F9659}" type="sibTrans" cxnId="{23CF4846-3665-4847-8DE9-15AE176D320F}">
      <dgm:prSet/>
      <dgm:spPr/>
      <dgm:t>
        <a:bodyPr/>
        <a:lstStyle/>
        <a:p>
          <a:endParaRPr lang="en-US" sz="1800" noProof="0" dirty="0"/>
        </a:p>
      </dgm:t>
    </dgm:pt>
    <dgm:pt modelId="{95AC444E-B9E0-4549-BEA7-CABCAA0EAAB7}">
      <dgm:prSet phldrT="[Text]" custT="1"/>
      <dgm:spPr>
        <a:gradFill rotWithShape="0">
          <a:gsLst>
            <a:gs pos="0">
              <a:schemeClr val="bg1">
                <a:lumMod val="85000"/>
                <a:lumOff val="15000"/>
              </a:schemeClr>
            </a:gs>
            <a:gs pos="100000">
              <a:schemeClr val="accent3">
                <a:lumMod val="50000"/>
              </a:schemeClr>
            </a:gs>
          </a:gsLst>
          <a:lin ang="19200000" scaled="0"/>
        </a:gradFill>
      </dgm:spPr>
      <dgm:t>
        <a:bodyPr/>
        <a:lstStyle/>
        <a:p>
          <a:r>
            <a:rPr lang="en-US" sz="1400" noProof="0" dirty="0"/>
            <a:t>Exercise</a:t>
          </a:r>
        </a:p>
      </dgm:t>
    </dgm:pt>
    <dgm:pt modelId="{541EBB46-79E7-4A37-8891-033EA4ED1306}" type="parTrans" cxnId="{136B92B9-9431-481A-9435-AC6BC55841AD}">
      <dgm:prSet/>
      <dgm:spPr/>
      <dgm:t>
        <a:bodyPr/>
        <a:lstStyle/>
        <a:p>
          <a:endParaRPr lang="en-US" sz="1800" noProof="0" dirty="0"/>
        </a:p>
      </dgm:t>
    </dgm:pt>
    <dgm:pt modelId="{62A6DD75-8A25-4059-9797-912CEAEF57AE}" type="sibTrans" cxnId="{136B92B9-9431-481A-9435-AC6BC55841AD}">
      <dgm:prSet/>
      <dgm:spPr/>
      <dgm:t>
        <a:bodyPr/>
        <a:lstStyle/>
        <a:p>
          <a:endParaRPr lang="en-US" sz="1800" noProof="0" dirty="0"/>
        </a:p>
      </dgm:t>
    </dgm:pt>
    <dgm:pt modelId="{70E7BE45-BF08-4525-A735-BE15DBC9B01A}">
      <dgm:prSet phldrT="[Text]" custT="1"/>
      <dgm:spPr>
        <a:gradFill rotWithShape="0">
          <a:gsLst>
            <a:gs pos="0">
              <a:schemeClr val="bg1">
                <a:lumMod val="85000"/>
                <a:lumOff val="15000"/>
              </a:schemeClr>
            </a:gs>
            <a:gs pos="100000">
              <a:schemeClr val="accent4">
                <a:lumMod val="50000"/>
              </a:schemeClr>
            </a:gs>
          </a:gsLst>
          <a:lin ang="12000000" scaled="0"/>
        </a:gradFill>
      </dgm:spPr>
      <dgm:t>
        <a:bodyPr/>
        <a:lstStyle/>
        <a:p>
          <a:r>
            <a:rPr lang="en-US" sz="1400" noProof="0" dirty="0"/>
            <a:t>Hydration</a:t>
          </a:r>
        </a:p>
      </dgm:t>
    </dgm:pt>
    <dgm:pt modelId="{05CCCC8E-7634-44C7-B48D-10293DABB8B0}" type="parTrans" cxnId="{7F0DB695-BD94-4FDB-B98A-FBC87BB42D5C}">
      <dgm:prSet/>
      <dgm:spPr/>
      <dgm:t>
        <a:bodyPr/>
        <a:lstStyle/>
        <a:p>
          <a:endParaRPr lang="en-US" sz="1800" noProof="0" dirty="0"/>
        </a:p>
      </dgm:t>
    </dgm:pt>
    <dgm:pt modelId="{F6471FDA-9F46-476B-81E7-D3F595FC04C6}" type="sibTrans" cxnId="{7F0DB695-BD94-4FDB-B98A-FBC87BB42D5C}">
      <dgm:prSet/>
      <dgm:spPr/>
      <dgm:t>
        <a:bodyPr/>
        <a:lstStyle/>
        <a:p>
          <a:endParaRPr lang="en-US" sz="1800" noProof="0" dirty="0"/>
        </a:p>
      </dgm:t>
    </dgm:pt>
    <dgm:pt modelId="{6C7AD433-541F-4EEB-9AD3-22634B193222}">
      <dgm:prSet phldrT="[Text]" custT="1"/>
      <dgm:spPr>
        <a:gradFill rotWithShape="0">
          <a:gsLst>
            <a:gs pos="0">
              <a:schemeClr val="bg1">
                <a:lumMod val="85000"/>
                <a:lumOff val="15000"/>
              </a:schemeClr>
            </a:gs>
            <a:gs pos="100000">
              <a:schemeClr val="accent5">
                <a:lumMod val="50000"/>
              </a:schemeClr>
            </a:gs>
          </a:gsLst>
          <a:lin ang="10200000" scaled="0"/>
        </a:gradFill>
      </dgm:spPr>
      <dgm:t>
        <a:bodyPr/>
        <a:lstStyle/>
        <a:p>
          <a:r>
            <a:rPr lang="en-US" sz="1400" noProof="0" dirty="0"/>
            <a:t>Immune System</a:t>
          </a:r>
        </a:p>
      </dgm:t>
    </dgm:pt>
    <dgm:pt modelId="{87B47520-6B76-4AAB-9778-7DF6C809559C}" type="parTrans" cxnId="{F24E0707-1CEC-40A7-843D-FD60D3674D60}">
      <dgm:prSet/>
      <dgm:spPr/>
      <dgm:t>
        <a:bodyPr/>
        <a:lstStyle/>
        <a:p>
          <a:endParaRPr lang="en-US" sz="1800" noProof="0" dirty="0"/>
        </a:p>
      </dgm:t>
    </dgm:pt>
    <dgm:pt modelId="{B12A655A-7D4B-4E33-B6EA-161D22D761B9}" type="sibTrans" cxnId="{F24E0707-1CEC-40A7-843D-FD60D3674D60}">
      <dgm:prSet/>
      <dgm:spPr/>
      <dgm:t>
        <a:bodyPr/>
        <a:lstStyle/>
        <a:p>
          <a:endParaRPr lang="en-US" sz="1800" noProof="0" dirty="0"/>
        </a:p>
      </dgm:t>
    </dgm:pt>
    <dgm:pt modelId="{B1458BA5-82E2-404B-B5C3-1D64D6E2E88D}">
      <dgm:prSet phldrT="[Text]" custT="1"/>
      <dgm:spPr>
        <a:gradFill rotWithShape="0">
          <a:gsLst>
            <a:gs pos="0">
              <a:schemeClr val="bg1">
                <a:lumMod val="85000"/>
                <a:lumOff val="15000"/>
              </a:schemeClr>
            </a:gs>
            <a:gs pos="100000">
              <a:schemeClr val="accent6">
                <a:lumMod val="50000"/>
              </a:schemeClr>
            </a:gs>
          </a:gsLst>
          <a:lin ang="16800000" scaled="0"/>
        </a:gradFill>
      </dgm:spPr>
      <dgm:t>
        <a:bodyPr/>
        <a:lstStyle/>
        <a:p>
          <a:r>
            <a:rPr lang="en-US" sz="1400" noProof="0" dirty="0"/>
            <a:t>Goals</a:t>
          </a:r>
        </a:p>
      </dgm:t>
    </dgm:pt>
    <dgm:pt modelId="{10B39F03-26ED-474F-A601-B05793C1D1BF}" type="parTrans" cxnId="{AF5DF3DB-9DDB-4E4D-BBD0-D2EA012F8FE5}">
      <dgm:prSet/>
      <dgm:spPr/>
      <dgm:t>
        <a:bodyPr/>
        <a:lstStyle/>
        <a:p>
          <a:endParaRPr lang="en-US" sz="1800" noProof="0" dirty="0"/>
        </a:p>
      </dgm:t>
    </dgm:pt>
    <dgm:pt modelId="{3A587695-0DC7-4A0C-9C04-A00AF6295C24}" type="sibTrans" cxnId="{AF5DF3DB-9DDB-4E4D-BBD0-D2EA012F8FE5}">
      <dgm:prSet/>
      <dgm:spPr/>
      <dgm:t>
        <a:bodyPr/>
        <a:lstStyle/>
        <a:p>
          <a:endParaRPr lang="en-US" sz="1800" noProof="0" dirty="0"/>
        </a:p>
      </dgm:t>
    </dgm:pt>
    <dgm:pt modelId="{E9C20923-113F-461E-A441-1335B37A6FCD}">
      <dgm:prSet phldrT="[Text]" custT="1"/>
      <dgm:spPr>
        <a:gradFill rotWithShape="0">
          <a:gsLst>
            <a:gs pos="100000">
              <a:schemeClr val="tx2">
                <a:lumMod val="25000"/>
              </a:schemeClr>
            </a:gs>
            <a:gs pos="0">
              <a:schemeClr val="tx2">
                <a:lumMod val="10000"/>
              </a:schemeClr>
            </a:gs>
          </a:gsLst>
          <a:lin ang="6600000" scaled="0"/>
        </a:gradFill>
      </dgm:spPr>
      <dgm:t>
        <a:bodyPr/>
        <a:lstStyle/>
        <a:p>
          <a:r>
            <a:rPr lang="en-US" sz="1400" noProof="0" dirty="0"/>
            <a:t>Mental Attitudes</a:t>
          </a:r>
        </a:p>
      </dgm:t>
    </dgm:pt>
    <dgm:pt modelId="{01741307-B4C7-460B-9C32-093092195E06}" type="parTrans" cxnId="{35FDC719-D72E-4848-AF76-FDF04297D211}">
      <dgm:prSet/>
      <dgm:spPr/>
      <dgm:t>
        <a:bodyPr/>
        <a:lstStyle/>
        <a:p>
          <a:endParaRPr lang="en-US" sz="1800" noProof="0" dirty="0"/>
        </a:p>
      </dgm:t>
    </dgm:pt>
    <dgm:pt modelId="{F7B800FD-365A-41A1-8A64-5BCF87AEB1BA}" type="sibTrans" cxnId="{35FDC719-D72E-4848-AF76-FDF04297D211}">
      <dgm:prSet/>
      <dgm:spPr/>
      <dgm:t>
        <a:bodyPr/>
        <a:lstStyle/>
        <a:p>
          <a:endParaRPr lang="en-US" sz="1800" noProof="0" dirty="0"/>
        </a:p>
      </dgm:t>
    </dgm:pt>
    <dgm:pt modelId="{643A4D75-5A39-4A8E-9270-6EED882E673C}" type="pres">
      <dgm:prSet presAssocID="{7D4D023C-81D5-4A90-B801-FDC1DB0B1881}" presName="Name0" presStyleCnt="0">
        <dgm:presLayoutVars>
          <dgm:chMax val="1"/>
          <dgm:chPref val="1"/>
          <dgm:dir/>
          <dgm:animOne val="branch"/>
          <dgm:animLvl val="lvl"/>
        </dgm:presLayoutVars>
      </dgm:prSet>
      <dgm:spPr/>
    </dgm:pt>
    <dgm:pt modelId="{7CE47E9B-6447-4325-82F3-6EBB8C5C828D}" type="pres">
      <dgm:prSet presAssocID="{9B21FC6D-B503-49A9-B764-40D0C01259E9}" presName="Parent" presStyleLbl="node0" presStyleIdx="0" presStyleCnt="1">
        <dgm:presLayoutVars>
          <dgm:chMax val="6"/>
          <dgm:chPref val="6"/>
        </dgm:presLayoutVars>
      </dgm:prSet>
      <dgm:spPr/>
    </dgm:pt>
    <dgm:pt modelId="{D51A285C-61F8-44A1-8936-95A3AEFD1C2C}" type="pres">
      <dgm:prSet presAssocID="{B0B67E97-D36A-41D2-B3AA-E10DC4164ACD}" presName="Accent1" presStyleCnt="0"/>
      <dgm:spPr/>
    </dgm:pt>
    <dgm:pt modelId="{26347549-36B6-4CC8-A963-11A1AA53CF6D}" type="pres">
      <dgm:prSet presAssocID="{B0B67E97-D36A-41D2-B3AA-E10DC4164ACD}" presName="Accent" presStyleLbl="bgShp" presStyleIdx="0" presStyleCnt="6"/>
      <dgm:spPr/>
    </dgm:pt>
    <dgm:pt modelId="{F5BC8470-A87C-4074-9AE8-CC690DA51720}" type="pres">
      <dgm:prSet presAssocID="{B0B67E97-D36A-41D2-B3AA-E10DC4164ACD}" presName="Child1" presStyleLbl="node1" presStyleIdx="0" presStyleCnt="6">
        <dgm:presLayoutVars>
          <dgm:chMax val="0"/>
          <dgm:chPref val="0"/>
          <dgm:bulletEnabled val="1"/>
        </dgm:presLayoutVars>
      </dgm:prSet>
      <dgm:spPr>
        <a:xfrm>
          <a:off x="1291517" y="65842"/>
          <a:ext cx="1401729" cy="1212660"/>
        </a:xfrm>
        <a:prstGeom prst="hexagon">
          <a:avLst>
            <a:gd name="adj" fmla="val 28570"/>
            <a:gd name="vf" fmla="val 115470"/>
          </a:avLst>
        </a:prstGeom>
      </dgm:spPr>
    </dgm:pt>
    <dgm:pt modelId="{7B20F8DC-E23B-480D-9D1A-D64CACFAC334}" type="pres">
      <dgm:prSet presAssocID="{95AC444E-B9E0-4549-BEA7-CABCAA0EAAB7}" presName="Accent2" presStyleCnt="0"/>
      <dgm:spPr/>
    </dgm:pt>
    <dgm:pt modelId="{9CD78AF4-3203-4841-852C-022973A413EE}" type="pres">
      <dgm:prSet presAssocID="{95AC444E-B9E0-4549-BEA7-CABCAA0EAAB7}" presName="Accent" presStyleLbl="bgShp" presStyleIdx="1" presStyleCnt="6"/>
      <dgm:spPr>
        <a:solidFill>
          <a:schemeClr val="accent2">
            <a:tint val="40000"/>
            <a:hueOff val="0"/>
            <a:satOff val="0"/>
            <a:lumOff val="0"/>
            <a:alpha val="32000"/>
          </a:schemeClr>
        </a:solidFill>
      </dgm:spPr>
    </dgm:pt>
    <dgm:pt modelId="{D2DFA802-DEAB-41D1-9963-3D37A3B1F6E0}" type="pres">
      <dgm:prSet presAssocID="{95AC444E-B9E0-4549-BEA7-CABCAA0EAAB7}" presName="Child2" presStyleLbl="node1" presStyleIdx="1" presStyleCnt="6">
        <dgm:presLayoutVars>
          <dgm:chMax val="0"/>
          <dgm:chPref val="0"/>
          <dgm:bulletEnabled val="1"/>
        </dgm:presLayoutVars>
      </dgm:prSet>
      <dgm:spPr/>
    </dgm:pt>
    <dgm:pt modelId="{A55D1DF2-35A8-46CC-986D-2FDA1E9ADB8F}" type="pres">
      <dgm:prSet presAssocID="{70E7BE45-BF08-4525-A735-BE15DBC9B01A}" presName="Accent3" presStyleCnt="0"/>
      <dgm:spPr/>
    </dgm:pt>
    <dgm:pt modelId="{7B4CBF32-E26F-4058-B3F2-B8C681E6522C}" type="pres">
      <dgm:prSet presAssocID="{70E7BE45-BF08-4525-A735-BE15DBC9B01A}" presName="Accent" presStyleLbl="bgShp" presStyleIdx="2" presStyleCnt="6"/>
      <dgm:spPr>
        <a:xfrm>
          <a:off x="3937410" y="232021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BB43FB51-805F-427F-8870-3EC1E0D42A87}" type="pres">
      <dgm:prSet presAssocID="{70E7BE45-BF08-4525-A735-BE15DBC9B01A}" presName="Child3" presStyleLbl="node1" presStyleIdx="2" presStyleCnt="6">
        <dgm:presLayoutVars>
          <dgm:chMax val="0"/>
          <dgm:chPref val="0"/>
          <dgm:bulletEnabled val="1"/>
        </dgm:presLayoutVars>
      </dgm:prSet>
      <dgm:spPr/>
    </dgm:pt>
    <dgm:pt modelId="{0DF69413-982D-4907-A91E-48B8B441DDB0}" type="pres">
      <dgm:prSet presAssocID="{6C7AD433-541F-4EEB-9AD3-22634B193222}" presName="Accent4" presStyleCnt="0"/>
      <dgm:spPr/>
    </dgm:pt>
    <dgm:pt modelId="{EFD13008-0D7B-414F-B035-9139469CB714}" type="pres">
      <dgm:prSet presAssocID="{6C7AD433-541F-4EEB-9AD3-22634B193222}" presName="Accent" presStyleLbl="bgShp" presStyleIdx="3" presStyleCnt="6"/>
      <dgm:spPr>
        <a:xfrm>
          <a:off x="3241016" y="388207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D0D71979-3842-4C2C-AD6F-C14852841C4F}" type="pres">
      <dgm:prSet presAssocID="{6C7AD433-541F-4EEB-9AD3-22634B193222}" presName="Child4" presStyleLbl="node1" presStyleIdx="3" presStyleCnt="6">
        <dgm:presLayoutVars>
          <dgm:chMax val="0"/>
          <dgm:chPref val="0"/>
          <dgm:bulletEnabled val="1"/>
        </dgm:presLayoutVars>
      </dgm:prSet>
      <dgm:spPr/>
    </dgm:pt>
    <dgm:pt modelId="{E1CA2F5B-88E0-4EC9-BB54-8BF644BE2C68}" type="pres">
      <dgm:prSet presAssocID="{B1458BA5-82E2-404B-B5C3-1D64D6E2E88D}" presName="Accent5" presStyleCnt="0"/>
      <dgm:spPr/>
    </dgm:pt>
    <dgm:pt modelId="{EA1477AB-EC5D-4316-9629-211C5506DC47}" type="pres">
      <dgm:prSet presAssocID="{B1458BA5-82E2-404B-B5C3-1D64D6E2E88D}" presName="Accent" presStyleLbl="bgShp" presStyleIdx="4" presStyleCnt="6"/>
      <dgm:spPr>
        <a:xfrm>
          <a:off x="1513533" y="4044201"/>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C1CB4C17-6C33-47B5-920C-037357DAA596}" type="pres">
      <dgm:prSet presAssocID="{B1458BA5-82E2-404B-B5C3-1D64D6E2E88D}" presName="Child5" presStyleLbl="node1" presStyleIdx="4" presStyleCnt="6">
        <dgm:presLayoutVars>
          <dgm:chMax val="0"/>
          <dgm:chPref val="0"/>
          <dgm:bulletEnabled val="1"/>
        </dgm:presLayoutVars>
      </dgm:prSet>
      <dgm:spPr/>
    </dgm:pt>
    <dgm:pt modelId="{54338A3C-2657-40FC-89E9-BCFF1FD978D7}" type="pres">
      <dgm:prSet presAssocID="{E9C20923-113F-461E-A441-1335B37A6FCD}" presName="Accent6" presStyleCnt="0"/>
      <dgm:spPr/>
    </dgm:pt>
    <dgm:pt modelId="{9A209AA4-1EC9-417A-9A02-1ABC6F1E3691}" type="pres">
      <dgm:prSet presAssocID="{E9C20923-113F-461E-A441-1335B37A6FCD}" presName="Accent" presStyleLbl="bgShp" presStyleIdx="5" presStyleCnt="6"/>
      <dgm:spPr>
        <a:xfrm>
          <a:off x="494625" y="2661125"/>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454693B7-45C0-405E-AD8B-9010C1CFDFC3}" type="pres">
      <dgm:prSet presAssocID="{E9C20923-113F-461E-A441-1335B37A6FCD}" presName="Child6" presStyleLbl="node1" presStyleIdx="5" presStyleCnt="6">
        <dgm:presLayoutVars>
          <dgm:chMax val="0"/>
          <dgm:chPref val="0"/>
          <dgm:bulletEnabled val="1"/>
        </dgm:presLayoutVars>
      </dgm:prSet>
      <dgm:spPr/>
    </dgm:pt>
  </dgm:ptLst>
  <dgm:cxnLst>
    <dgm:cxn modelId="{F24E0707-1CEC-40A7-843D-FD60D3674D60}" srcId="{9B21FC6D-B503-49A9-B764-40D0C01259E9}" destId="{6C7AD433-541F-4EEB-9AD3-22634B193222}" srcOrd="3" destOrd="0" parTransId="{87B47520-6B76-4AAB-9778-7DF6C809559C}" sibTransId="{B12A655A-7D4B-4E33-B6EA-161D22D761B9}"/>
    <dgm:cxn modelId="{35FDC719-D72E-4848-AF76-FDF04297D211}" srcId="{9B21FC6D-B503-49A9-B764-40D0C01259E9}" destId="{E9C20923-113F-461E-A441-1335B37A6FCD}" srcOrd="5" destOrd="0" parTransId="{01741307-B4C7-460B-9C32-093092195E06}" sibTransId="{F7B800FD-365A-41A1-8A64-5BCF87AEB1BA}"/>
    <dgm:cxn modelId="{FF44082F-C28A-4B6E-BD08-D0928897456D}" type="presOf" srcId="{7D4D023C-81D5-4A90-B801-FDC1DB0B1881}" destId="{643A4D75-5A39-4A8E-9270-6EED882E673C}" srcOrd="0" destOrd="0" presId="urn:microsoft.com/office/officeart/2011/layout/HexagonRadial"/>
    <dgm:cxn modelId="{23CF4846-3665-4847-8DE9-15AE176D320F}" srcId="{9B21FC6D-B503-49A9-B764-40D0C01259E9}" destId="{B0B67E97-D36A-41D2-B3AA-E10DC4164ACD}" srcOrd="0" destOrd="0" parTransId="{E8499BB0-8675-4DAA-A2F3-DFD9CFBE430C}" sibTransId="{890BE5A4-5113-40C0-83B4-35B9088F9659}"/>
    <dgm:cxn modelId="{DA14D26F-624B-4915-A308-E4CFA3128766}" type="presOf" srcId="{B1458BA5-82E2-404B-B5C3-1D64D6E2E88D}" destId="{C1CB4C17-6C33-47B5-920C-037357DAA596}" srcOrd="0" destOrd="0" presId="urn:microsoft.com/office/officeart/2011/layout/HexagonRadial"/>
    <dgm:cxn modelId="{F5729179-28EA-41C0-8670-35683B2E1D44}" type="presOf" srcId="{6C7AD433-541F-4EEB-9AD3-22634B193222}" destId="{D0D71979-3842-4C2C-AD6F-C14852841C4F}" srcOrd="0" destOrd="0" presId="urn:microsoft.com/office/officeart/2011/layout/HexagonRadial"/>
    <dgm:cxn modelId="{3602E979-339C-491F-B541-8AFFCEE7A9AC}" type="presOf" srcId="{E9C20923-113F-461E-A441-1335B37A6FCD}" destId="{454693B7-45C0-405E-AD8B-9010C1CFDFC3}" srcOrd="0" destOrd="0" presId="urn:microsoft.com/office/officeart/2011/layout/HexagonRadial"/>
    <dgm:cxn modelId="{0682AB81-680D-46F3-9D1D-946B62C3FA83}" type="presOf" srcId="{95AC444E-B9E0-4549-BEA7-CABCAA0EAAB7}" destId="{D2DFA802-DEAB-41D1-9963-3D37A3B1F6E0}" srcOrd="0" destOrd="0" presId="urn:microsoft.com/office/officeart/2011/layout/HexagonRadial"/>
    <dgm:cxn modelId="{7F0DB695-BD94-4FDB-B98A-FBC87BB42D5C}" srcId="{9B21FC6D-B503-49A9-B764-40D0C01259E9}" destId="{70E7BE45-BF08-4525-A735-BE15DBC9B01A}" srcOrd="2" destOrd="0" parTransId="{05CCCC8E-7634-44C7-B48D-10293DABB8B0}" sibTransId="{F6471FDA-9F46-476B-81E7-D3F595FC04C6}"/>
    <dgm:cxn modelId="{058753A3-D277-4FBE-9F3A-5EAA2B9796F3}" type="presOf" srcId="{B0B67E97-D36A-41D2-B3AA-E10DC4164ACD}" destId="{F5BC8470-A87C-4074-9AE8-CC690DA51720}" srcOrd="0" destOrd="0" presId="urn:microsoft.com/office/officeart/2011/layout/HexagonRadial"/>
    <dgm:cxn modelId="{1601C8A6-1E36-418B-826A-433BDECEEC16}" type="presOf" srcId="{9B21FC6D-B503-49A9-B764-40D0C01259E9}" destId="{7CE47E9B-6447-4325-82F3-6EBB8C5C828D}" srcOrd="0" destOrd="0" presId="urn:microsoft.com/office/officeart/2011/layout/HexagonRadial"/>
    <dgm:cxn modelId="{136B92B9-9431-481A-9435-AC6BC55841AD}" srcId="{9B21FC6D-B503-49A9-B764-40D0C01259E9}" destId="{95AC444E-B9E0-4549-BEA7-CABCAA0EAAB7}" srcOrd="1" destOrd="0" parTransId="{541EBB46-79E7-4A37-8891-033EA4ED1306}" sibTransId="{62A6DD75-8A25-4059-9797-912CEAEF57AE}"/>
    <dgm:cxn modelId="{4E1D7DD1-5F62-4705-BF13-8BB888A6015E}" type="presOf" srcId="{70E7BE45-BF08-4525-A735-BE15DBC9B01A}" destId="{BB43FB51-805F-427F-8870-3EC1E0D42A87}" srcOrd="0" destOrd="0" presId="urn:microsoft.com/office/officeart/2011/layout/HexagonRadial"/>
    <dgm:cxn modelId="{AF5DF3DB-9DDB-4E4D-BBD0-D2EA012F8FE5}" srcId="{9B21FC6D-B503-49A9-B764-40D0C01259E9}" destId="{B1458BA5-82E2-404B-B5C3-1D64D6E2E88D}" srcOrd="4" destOrd="0" parTransId="{10B39F03-26ED-474F-A601-B05793C1D1BF}" sibTransId="{3A587695-0DC7-4A0C-9C04-A00AF6295C24}"/>
    <dgm:cxn modelId="{473BBDF2-AEBB-4B0C-85ED-20D05E27D1AB}" srcId="{7D4D023C-81D5-4A90-B801-FDC1DB0B1881}" destId="{9B21FC6D-B503-49A9-B764-40D0C01259E9}" srcOrd="0" destOrd="0" parTransId="{E601705B-2D41-4328-9E2E-0824056DE75C}" sibTransId="{EC518B51-FBD5-490C-BB22-3CE20AC658E3}"/>
    <dgm:cxn modelId="{DED92F79-A910-4596-8BFC-516C90F89ECA}" type="presParOf" srcId="{643A4D75-5A39-4A8E-9270-6EED882E673C}" destId="{7CE47E9B-6447-4325-82F3-6EBB8C5C828D}" srcOrd="0" destOrd="0" presId="urn:microsoft.com/office/officeart/2011/layout/HexagonRadial"/>
    <dgm:cxn modelId="{505CDBCC-FDEC-4E4E-A62D-4227D990BC7F}" type="presParOf" srcId="{643A4D75-5A39-4A8E-9270-6EED882E673C}" destId="{D51A285C-61F8-44A1-8936-95A3AEFD1C2C}" srcOrd="1" destOrd="0" presId="urn:microsoft.com/office/officeart/2011/layout/HexagonRadial"/>
    <dgm:cxn modelId="{FB7A6AA3-C15F-4EFB-B8C3-3122A2E48DFF}" type="presParOf" srcId="{D51A285C-61F8-44A1-8936-95A3AEFD1C2C}" destId="{26347549-36B6-4CC8-A963-11A1AA53CF6D}" srcOrd="0" destOrd="0" presId="urn:microsoft.com/office/officeart/2011/layout/HexagonRadial"/>
    <dgm:cxn modelId="{18C431D1-408E-4555-BDE1-1D7CCCDA965A}" type="presParOf" srcId="{643A4D75-5A39-4A8E-9270-6EED882E673C}" destId="{F5BC8470-A87C-4074-9AE8-CC690DA51720}" srcOrd="2" destOrd="0" presId="urn:microsoft.com/office/officeart/2011/layout/HexagonRadial"/>
    <dgm:cxn modelId="{753942B0-BAB6-4CCD-96FB-10EEABC6C778}" type="presParOf" srcId="{643A4D75-5A39-4A8E-9270-6EED882E673C}" destId="{7B20F8DC-E23B-480D-9D1A-D64CACFAC334}" srcOrd="3" destOrd="0" presId="urn:microsoft.com/office/officeart/2011/layout/HexagonRadial"/>
    <dgm:cxn modelId="{DC241CE8-923B-4A96-9CE2-C30A9F4AC948}" type="presParOf" srcId="{7B20F8DC-E23B-480D-9D1A-D64CACFAC334}" destId="{9CD78AF4-3203-4841-852C-022973A413EE}" srcOrd="0" destOrd="0" presId="urn:microsoft.com/office/officeart/2011/layout/HexagonRadial"/>
    <dgm:cxn modelId="{A17E83C0-8F7C-447F-8718-91754BBBA231}" type="presParOf" srcId="{643A4D75-5A39-4A8E-9270-6EED882E673C}" destId="{D2DFA802-DEAB-41D1-9963-3D37A3B1F6E0}" srcOrd="4" destOrd="0" presId="urn:microsoft.com/office/officeart/2011/layout/HexagonRadial"/>
    <dgm:cxn modelId="{50386317-9A6E-4B08-B9B5-EF610B57F787}" type="presParOf" srcId="{643A4D75-5A39-4A8E-9270-6EED882E673C}" destId="{A55D1DF2-35A8-46CC-986D-2FDA1E9ADB8F}" srcOrd="5" destOrd="0" presId="urn:microsoft.com/office/officeart/2011/layout/HexagonRadial"/>
    <dgm:cxn modelId="{8B33BBBC-C773-48B4-9EB6-AC05B6C7C1E6}" type="presParOf" srcId="{A55D1DF2-35A8-46CC-986D-2FDA1E9ADB8F}" destId="{7B4CBF32-E26F-4058-B3F2-B8C681E6522C}" srcOrd="0" destOrd="0" presId="urn:microsoft.com/office/officeart/2011/layout/HexagonRadial"/>
    <dgm:cxn modelId="{BEA0C31C-15FA-45DF-A235-1333F2A2DBCD}" type="presParOf" srcId="{643A4D75-5A39-4A8E-9270-6EED882E673C}" destId="{BB43FB51-805F-427F-8870-3EC1E0D42A87}" srcOrd="6" destOrd="0" presId="urn:microsoft.com/office/officeart/2011/layout/HexagonRadial"/>
    <dgm:cxn modelId="{314C9EAA-2596-4BBF-A088-C4126D42F7CC}" type="presParOf" srcId="{643A4D75-5A39-4A8E-9270-6EED882E673C}" destId="{0DF69413-982D-4907-A91E-48B8B441DDB0}" srcOrd="7" destOrd="0" presId="urn:microsoft.com/office/officeart/2011/layout/HexagonRadial"/>
    <dgm:cxn modelId="{85B39A69-A830-4E3B-A6EF-1BDBB1290DF1}" type="presParOf" srcId="{0DF69413-982D-4907-A91E-48B8B441DDB0}" destId="{EFD13008-0D7B-414F-B035-9139469CB714}" srcOrd="0" destOrd="0" presId="urn:microsoft.com/office/officeart/2011/layout/HexagonRadial"/>
    <dgm:cxn modelId="{1FB771BD-B765-42E6-9753-A3C466E7F72E}" type="presParOf" srcId="{643A4D75-5A39-4A8E-9270-6EED882E673C}" destId="{D0D71979-3842-4C2C-AD6F-C14852841C4F}" srcOrd="8" destOrd="0" presId="urn:microsoft.com/office/officeart/2011/layout/HexagonRadial"/>
    <dgm:cxn modelId="{A06C3895-AD35-4F32-886D-DF8D44BAA317}" type="presParOf" srcId="{643A4D75-5A39-4A8E-9270-6EED882E673C}" destId="{E1CA2F5B-88E0-4EC9-BB54-8BF644BE2C68}" srcOrd="9" destOrd="0" presId="urn:microsoft.com/office/officeart/2011/layout/HexagonRadial"/>
    <dgm:cxn modelId="{A7816D28-81B5-4718-99F9-56E2D18650BC}" type="presParOf" srcId="{E1CA2F5B-88E0-4EC9-BB54-8BF644BE2C68}" destId="{EA1477AB-EC5D-4316-9629-211C5506DC47}" srcOrd="0" destOrd="0" presId="urn:microsoft.com/office/officeart/2011/layout/HexagonRadial"/>
    <dgm:cxn modelId="{721DCF74-C770-409E-9F1E-481010B9583D}" type="presParOf" srcId="{643A4D75-5A39-4A8E-9270-6EED882E673C}" destId="{C1CB4C17-6C33-47B5-920C-037357DAA596}" srcOrd="10" destOrd="0" presId="urn:microsoft.com/office/officeart/2011/layout/HexagonRadial"/>
    <dgm:cxn modelId="{014E1962-52FA-4242-B7DA-F6EFC1016EBB}" type="presParOf" srcId="{643A4D75-5A39-4A8E-9270-6EED882E673C}" destId="{54338A3C-2657-40FC-89E9-BCFF1FD978D7}" srcOrd="11" destOrd="0" presId="urn:microsoft.com/office/officeart/2011/layout/HexagonRadial"/>
    <dgm:cxn modelId="{B9FE5595-9520-416B-ADF8-E5CFB5687C03}" type="presParOf" srcId="{54338A3C-2657-40FC-89E9-BCFF1FD978D7}" destId="{9A209AA4-1EC9-417A-9A02-1ABC6F1E3691}" srcOrd="0" destOrd="0" presId="urn:microsoft.com/office/officeart/2011/layout/HexagonRadial"/>
    <dgm:cxn modelId="{24E6635F-7075-481E-AAB8-89B5C1714DAE}" type="presParOf" srcId="{643A4D75-5A39-4A8E-9270-6EED882E673C}" destId="{454693B7-45C0-405E-AD8B-9010C1CFDFC3}" srcOrd="12"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D023C-81D5-4A90-B801-FDC1DB0B1881}" type="doc">
      <dgm:prSet loTypeId="urn:microsoft.com/office/officeart/2011/layout/HexagonRadial" loCatId="officeonline" qsTypeId="urn:microsoft.com/office/officeart/2005/8/quickstyle/simple5" qsCatId="simple" csTypeId="urn:microsoft.com/office/officeart/2005/8/colors/colorful1" csCatId="colorful" phldr="1"/>
      <dgm:spPr/>
      <dgm:t>
        <a:bodyPr/>
        <a:lstStyle/>
        <a:p>
          <a:endParaRPr lang="en-ZA"/>
        </a:p>
      </dgm:t>
    </dgm:pt>
    <dgm:pt modelId="{9B21FC6D-B503-49A9-B764-40D0C01259E9}">
      <dgm:prSet phldrT="[Text]" custT="1"/>
      <dgm:spPr>
        <a:gradFill rotWithShape="0">
          <a:gsLst>
            <a:gs pos="0">
              <a:schemeClr val="bg1">
                <a:lumMod val="85000"/>
                <a:lumOff val="15000"/>
              </a:schemeClr>
            </a:gs>
            <a:gs pos="100000">
              <a:schemeClr val="accent1">
                <a:lumMod val="50000"/>
              </a:schemeClr>
            </a:gs>
          </a:gsLst>
          <a:lin ang="12000000" scaled="0"/>
        </a:gradFill>
      </dgm:spPr>
      <dgm:t>
        <a:bodyPr/>
        <a:lstStyle/>
        <a:p>
          <a:r>
            <a:rPr lang="en-US" sz="1800" noProof="0" dirty="0">
              <a:solidFill>
                <a:schemeClr val="tx1"/>
              </a:solidFill>
            </a:rPr>
            <a:t>Healthy</a:t>
          </a:r>
          <a:br>
            <a:rPr lang="en-US" sz="1800" noProof="0" dirty="0">
              <a:solidFill>
                <a:schemeClr val="tx1"/>
              </a:solidFill>
            </a:rPr>
          </a:br>
          <a:r>
            <a:rPr lang="en-US" sz="1800" noProof="0" dirty="0">
              <a:solidFill>
                <a:schemeClr val="tx1"/>
              </a:solidFill>
            </a:rPr>
            <a:t>Lifestyle</a:t>
          </a:r>
        </a:p>
      </dgm:t>
    </dgm:pt>
    <dgm:pt modelId="{E601705B-2D41-4328-9E2E-0824056DE75C}" type="parTrans" cxnId="{473BBDF2-AEBB-4B0C-85ED-20D05E27D1AB}">
      <dgm:prSet/>
      <dgm:spPr/>
      <dgm:t>
        <a:bodyPr/>
        <a:lstStyle/>
        <a:p>
          <a:endParaRPr lang="en-US" sz="1800" noProof="0" dirty="0"/>
        </a:p>
      </dgm:t>
    </dgm:pt>
    <dgm:pt modelId="{EC518B51-FBD5-490C-BB22-3CE20AC658E3}" type="sibTrans" cxnId="{473BBDF2-AEBB-4B0C-85ED-20D05E27D1AB}">
      <dgm:prSet/>
      <dgm:spPr/>
      <dgm:t>
        <a:bodyPr/>
        <a:lstStyle/>
        <a:p>
          <a:endParaRPr lang="en-US" sz="1800" noProof="0" dirty="0"/>
        </a:p>
      </dgm:t>
    </dgm:pt>
    <dgm:pt modelId="{B0B67E97-D36A-41D2-B3AA-E10DC4164ACD}">
      <dgm:prSet phldrT="[Text]" custT="1"/>
      <dgm:spPr>
        <a:gradFill rotWithShape="0">
          <a:gsLst>
            <a:gs pos="100000">
              <a:srgbClr val="C5FAEB">
                <a:lumMod val="25000"/>
              </a:srgbClr>
            </a:gs>
            <a:gs pos="0">
              <a:srgbClr val="C5FAEB">
                <a:lumMod val="10000"/>
              </a:srgbClr>
            </a:gs>
          </a:gsLst>
          <a:lin ang="6600000" scaled="0"/>
        </a:gradFill>
        <a:ln>
          <a:noFill/>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gm:t>
    </dgm:pt>
    <dgm:pt modelId="{E8499BB0-8675-4DAA-A2F3-DFD9CFBE430C}" type="parTrans" cxnId="{23CF4846-3665-4847-8DE9-15AE176D320F}">
      <dgm:prSet/>
      <dgm:spPr/>
      <dgm:t>
        <a:bodyPr/>
        <a:lstStyle/>
        <a:p>
          <a:endParaRPr lang="en-US" sz="1800" noProof="0" dirty="0"/>
        </a:p>
      </dgm:t>
    </dgm:pt>
    <dgm:pt modelId="{890BE5A4-5113-40C0-83B4-35B9088F9659}" type="sibTrans" cxnId="{23CF4846-3665-4847-8DE9-15AE176D320F}">
      <dgm:prSet/>
      <dgm:spPr/>
      <dgm:t>
        <a:bodyPr/>
        <a:lstStyle/>
        <a:p>
          <a:endParaRPr lang="en-US" sz="1800" noProof="0" dirty="0"/>
        </a:p>
      </dgm:t>
    </dgm:pt>
    <dgm:pt modelId="{95AC444E-B9E0-4549-BEA7-CABCAA0EAAB7}">
      <dgm:prSet phldrT="[Text]" custT="1"/>
      <dgm:spPr>
        <a:gradFill rotWithShape="0">
          <a:gsLst>
            <a:gs pos="0">
              <a:schemeClr val="bg1">
                <a:lumMod val="85000"/>
                <a:lumOff val="15000"/>
              </a:schemeClr>
            </a:gs>
            <a:gs pos="100000">
              <a:schemeClr val="accent3">
                <a:lumMod val="50000"/>
              </a:schemeClr>
            </a:gs>
          </a:gsLst>
          <a:lin ang="19200000" scaled="0"/>
        </a:gradFill>
      </dgm:spPr>
      <dgm:t>
        <a:bodyPr/>
        <a:lstStyle/>
        <a:p>
          <a:r>
            <a:rPr lang="en-US" sz="1400" noProof="0" dirty="0"/>
            <a:t>Exercise</a:t>
          </a:r>
        </a:p>
      </dgm:t>
    </dgm:pt>
    <dgm:pt modelId="{541EBB46-79E7-4A37-8891-033EA4ED1306}" type="parTrans" cxnId="{136B92B9-9431-481A-9435-AC6BC55841AD}">
      <dgm:prSet/>
      <dgm:spPr/>
      <dgm:t>
        <a:bodyPr/>
        <a:lstStyle/>
        <a:p>
          <a:endParaRPr lang="en-US" sz="1800" noProof="0" dirty="0"/>
        </a:p>
      </dgm:t>
    </dgm:pt>
    <dgm:pt modelId="{62A6DD75-8A25-4059-9797-912CEAEF57AE}" type="sibTrans" cxnId="{136B92B9-9431-481A-9435-AC6BC55841AD}">
      <dgm:prSet/>
      <dgm:spPr/>
      <dgm:t>
        <a:bodyPr/>
        <a:lstStyle/>
        <a:p>
          <a:endParaRPr lang="en-US" sz="1800" noProof="0" dirty="0"/>
        </a:p>
      </dgm:t>
    </dgm:pt>
    <dgm:pt modelId="{70E7BE45-BF08-4525-A735-BE15DBC9B01A}">
      <dgm:prSet phldrT="[Text]" custT="1"/>
      <dgm:spPr>
        <a:gradFill rotWithShape="0">
          <a:gsLst>
            <a:gs pos="0">
              <a:schemeClr val="bg1">
                <a:lumMod val="85000"/>
                <a:lumOff val="15000"/>
              </a:schemeClr>
            </a:gs>
            <a:gs pos="100000">
              <a:schemeClr val="accent4">
                <a:lumMod val="50000"/>
              </a:schemeClr>
            </a:gs>
          </a:gsLst>
          <a:lin ang="12000000" scaled="0"/>
        </a:gradFill>
      </dgm:spPr>
      <dgm:t>
        <a:bodyPr/>
        <a:lstStyle/>
        <a:p>
          <a:r>
            <a:rPr lang="en-US" sz="1400" noProof="0" dirty="0"/>
            <a:t>Hydration</a:t>
          </a:r>
        </a:p>
      </dgm:t>
    </dgm:pt>
    <dgm:pt modelId="{05CCCC8E-7634-44C7-B48D-10293DABB8B0}" type="parTrans" cxnId="{7F0DB695-BD94-4FDB-B98A-FBC87BB42D5C}">
      <dgm:prSet/>
      <dgm:spPr/>
      <dgm:t>
        <a:bodyPr/>
        <a:lstStyle/>
        <a:p>
          <a:endParaRPr lang="en-US" sz="1800" noProof="0" dirty="0"/>
        </a:p>
      </dgm:t>
    </dgm:pt>
    <dgm:pt modelId="{F6471FDA-9F46-476B-81E7-D3F595FC04C6}" type="sibTrans" cxnId="{7F0DB695-BD94-4FDB-B98A-FBC87BB42D5C}">
      <dgm:prSet/>
      <dgm:spPr/>
      <dgm:t>
        <a:bodyPr/>
        <a:lstStyle/>
        <a:p>
          <a:endParaRPr lang="en-US" sz="1800" noProof="0" dirty="0"/>
        </a:p>
      </dgm:t>
    </dgm:pt>
    <dgm:pt modelId="{6C7AD433-541F-4EEB-9AD3-22634B193222}">
      <dgm:prSet phldrT="[Text]" custT="1"/>
      <dgm:spPr>
        <a:gradFill rotWithShape="0">
          <a:gsLst>
            <a:gs pos="0">
              <a:schemeClr val="bg1">
                <a:lumMod val="85000"/>
                <a:lumOff val="15000"/>
              </a:schemeClr>
            </a:gs>
            <a:gs pos="100000">
              <a:schemeClr val="accent5">
                <a:lumMod val="50000"/>
              </a:schemeClr>
            </a:gs>
          </a:gsLst>
          <a:lin ang="10200000" scaled="0"/>
        </a:gradFill>
      </dgm:spPr>
      <dgm:t>
        <a:bodyPr/>
        <a:lstStyle/>
        <a:p>
          <a:r>
            <a:rPr lang="en-US" sz="1400" noProof="0" dirty="0"/>
            <a:t>Immune System</a:t>
          </a:r>
        </a:p>
      </dgm:t>
    </dgm:pt>
    <dgm:pt modelId="{87B47520-6B76-4AAB-9778-7DF6C809559C}" type="parTrans" cxnId="{F24E0707-1CEC-40A7-843D-FD60D3674D60}">
      <dgm:prSet/>
      <dgm:spPr/>
      <dgm:t>
        <a:bodyPr/>
        <a:lstStyle/>
        <a:p>
          <a:endParaRPr lang="en-US" sz="1800" noProof="0" dirty="0"/>
        </a:p>
      </dgm:t>
    </dgm:pt>
    <dgm:pt modelId="{B12A655A-7D4B-4E33-B6EA-161D22D761B9}" type="sibTrans" cxnId="{F24E0707-1CEC-40A7-843D-FD60D3674D60}">
      <dgm:prSet/>
      <dgm:spPr/>
      <dgm:t>
        <a:bodyPr/>
        <a:lstStyle/>
        <a:p>
          <a:endParaRPr lang="en-US" sz="1800" noProof="0" dirty="0"/>
        </a:p>
      </dgm:t>
    </dgm:pt>
    <dgm:pt modelId="{B1458BA5-82E2-404B-B5C3-1D64D6E2E88D}">
      <dgm:prSet phldrT="[Text]" custT="1"/>
      <dgm:spPr>
        <a:gradFill rotWithShape="0">
          <a:gsLst>
            <a:gs pos="0">
              <a:schemeClr val="bg1">
                <a:lumMod val="85000"/>
                <a:lumOff val="15000"/>
              </a:schemeClr>
            </a:gs>
            <a:gs pos="100000">
              <a:schemeClr val="accent6">
                <a:lumMod val="50000"/>
              </a:schemeClr>
            </a:gs>
          </a:gsLst>
          <a:lin ang="16800000" scaled="0"/>
        </a:gradFill>
      </dgm:spPr>
      <dgm:t>
        <a:bodyPr/>
        <a:lstStyle/>
        <a:p>
          <a:r>
            <a:rPr lang="en-US" sz="1400" noProof="0" dirty="0"/>
            <a:t>Goals</a:t>
          </a:r>
        </a:p>
      </dgm:t>
    </dgm:pt>
    <dgm:pt modelId="{10B39F03-26ED-474F-A601-B05793C1D1BF}" type="parTrans" cxnId="{AF5DF3DB-9DDB-4E4D-BBD0-D2EA012F8FE5}">
      <dgm:prSet/>
      <dgm:spPr/>
      <dgm:t>
        <a:bodyPr/>
        <a:lstStyle/>
        <a:p>
          <a:endParaRPr lang="en-US" sz="1800" noProof="0" dirty="0"/>
        </a:p>
      </dgm:t>
    </dgm:pt>
    <dgm:pt modelId="{3A587695-0DC7-4A0C-9C04-A00AF6295C24}" type="sibTrans" cxnId="{AF5DF3DB-9DDB-4E4D-BBD0-D2EA012F8FE5}">
      <dgm:prSet/>
      <dgm:spPr/>
      <dgm:t>
        <a:bodyPr/>
        <a:lstStyle/>
        <a:p>
          <a:endParaRPr lang="en-US" sz="1800" noProof="0" dirty="0"/>
        </a:p>
      </dgm:t>
    </dgm:pt>
    <dgm:pt modelId="{E9C20923-113F-461E-A441-1335B37A6FCD}">
      <dgm:prSet phldrT="[Text]" custT="1"/>
      <dgm:spPr>
        <a:gradFill rotWithShape="0">
          <a:gsLst>
            <a:gs pos="100000">
              <a:schemeClr val="tx2">
                <a:lumMod val="25000"/>
              </a:schemeClr>
            </a:gs>
            <a:gs pos="0">
              <a:schemeClr val="tx2">
                <a:lumMod val="10000"/>
              </a:schemeClr>
            </a:gs>
          </a:gsLst>
          <a:lin ang="6600000" scaled="0"/>
        </a:gradFill>
      </dgm:spPr>
      <dgm:t>
        <a:bodyPr/>
        <a:lstStyle/>
        <a:p>
          <a:r>
            <a:rPr lang="en-US" sz="1400" noProof="0" dirty="0"/>
            <a:t>Mental Attitudes</a:t>
          </a:r>
        </a:p>
      </dgm:t>
    </dgm:pt>
    <dgm:pt modelId="{01741307-B4C7-460B-9C32-093092195E06}" type="parTrans" cxnId="{35FDC719-D72E-4848-AF76-FDF04297D211}">
      <dgm:prSet/>
      <dgm:spPr/>
      <dgm:t>
        <a:bodyPr/>
        <a:lstStyle/>
        <a:p>
          <a:endParaRPr lang="en-US" sz="1800" noProof="0" dirty="0"/>
        </a:p>
      </dgm:t>
    </dgm:pt>
    <dgm:pt modelId="{F7B800FD-365A-41A1-8A64-5BCF87AEB1BA}" type="sibTrans" cxnId="{35FDC719-D72E-4848-AF76-FDF04297D211}">
      <dgm:prSet/>
      <dgm:spPr/>
      <dgm:t>
        <a:bodyPr/>
        <a:lstStyle/>
        <a:p>
          <a:endParaRPr lang="en-US" sz="1800" noProof="0" dirty="0"/>
        </a:p>
      </dgm:t>
    </dgm:pt>
    <dgm:pt modelId="{643A4D75-5A39-4A8E-9270-6EED882E673C}" type="pres">
      <dgm:prSet presAssocID="{7D4D023C-81D5-4A90-B801-FDC1DB0B1881}" presName="Name0" presStyleCnt="0">
        <dgm:presLayoutVars>
          <dgm:chMax val="1"/>
          <dgm:chPref val="1"/>
          <dgm:dir/>
          <dgm:animOne val="branch"/>
          <dgm:animLvl val="lvl"/>
        </dgm:presLayoutVars>
      </dgm:prSet>
      <dgm:spPr/>
    </dgm:pt>
    <dgm:pt modelId="{7CE47E9B-6447-4325-82F3-6EBB8C5C828D}" type="pres">
      <dgm:prSet presAssocID="{9B21FC6D-B503-49A9-B764-40D0C01259E9}" presName="Parent" presStyleLbl="node0" presStyleIdx="0" presStyleCnt="1">
        <dgm:presLayoutVars>
          <dgm:chMax val="6"/>
          <dgm:chPref val="6"/>
        </dgm:presLayoutVars>
      </dgm:prSet>
      <dgm:spPr/>
    </dgm:pt>
    <dgm:pt modelId="{D51A285C-61F8-44A1-8936-95A3AEFD1C2C}" type="pres">
      <dgm:prSet presAssocID="{B0B67E97-D36A-41D2-B3AA-E10DC4164ACD}" presName="Accent1" presStyleCnt="0"/>
      <dgm:spPr/>
    </dgm:pt>
    <dgm:pt modelId="{26347549-36B6-4CC8-A963-11A1AA53CF6D}" type="pres">
      <dgm:prSet presAssocID="{B0B67E97-D36A-41D2-B3AA-E10DC4164ACD}" presName="Accent" presStyleLbl="bgShp" presStyleIdx="0" presStyleCnt="6"/>
      <dgm:spPr/>
    </dgm:pt>
    <dgm:pt modelId="{F5BC8470-A87C-4074-9AE8-CC690DA51720}" type="pres">
      <dgm:prSet presAssocID="{B0B67E97-D36A-41D2-B3AA-E10DC4164ACD}" presName="Child1" presStyleLbl="node1" presStyleIdx="0" presStyleCnt="6">
        <dgm:presLayoutVars>
          <dgm:chMax val="0"/>
          <dgm:chPref val="0"/>
          <dgm:bulletEnabled val="1"/>
        </dgm:presLayoutVars>
      </dgm:prSet>
      <dgm:spPr>
        <a:xfrm>
          <a:off x="1291517" y="65842"/>
          <a:ext cx="1401729" cy="1212660"/>
        </a:xfrm>
        <a:prstGeom prst="hexagon">
          <a:avLst>
            <a:gd name="adj" fmla="val 28570"/>
            <a:gd name="vf" fmla="val 115470"/>
          </a:avLst>
        </a:prstGeom>
      </dgm:spPr>
    </dgm:pt>
    <dgm:pt modelId="{7B20F8DC-E23B-480D-9D1A-D64CACFAC334}" type="pres">
      <dgm:prSet presAssocID="{95AC444E-B9E0-4549-BEA7-CABCAA0EAAB7}" presName="Accent2" presStyleCnt="0"/>
      <dgm:spPr/>
    </dgm:pt>
    <dgm:pt modelId="{9CD78AF4-3203-4841-852C-022973A413EE}" type="pres">
      <dgm:prSet presAssocID="{95AC444E-B9E0-4549-BEA7-CABCAA0EAAB7}" presName="Accent" presStyleLbl="bgShp" presStyleIdx="1" presStyleCnt="6"/>
      <dgm:spPr>
        <a:solidFill>
          <a:schemeClr val="accent2">
            <a:tint val="40000"/>
            <a:hueOff val="0"/>
            <a:satOff val="0"/>
            <a:lumOff val="0"/>
            <a:alpha val="32000"/>
          </a:schemeClr>
        </a:solidFill>
      </dgm:spPr>
    </dgm:pt>
    <dgm:pt modelId="{D2DFA802-DEAB-41D1-9963-3D37A3B1F6E0}" type="pres">
      <dgm:prSet presAssocID="{95AC444E-B9E0-4549-BEA7-CABCAA0EAAB7}" presName="Child2" presStyleLbl="node1" presStyleIdx="1" presStyleCnt="6">
        <dgm:presLayoutVars>
          <dgm:chMax val="0"/>
          <dgm:chPref val="0"/>
          <dgm:bulletEnabled val="1"/>
        </dgm:presLayoutVars>
      </dgm:prSet>
      <dgm:spPr/>
    </dgm:pt>
    <dgm:pt modelId="{A55D1DF2-35A8-46CC-986D-2FDA1E9ADB8F}" type="pres">
      <dgm:prSet presAssocID="{70E7BE45-BF08-4525-A735-BE15DBC9B01A}" presName="Accent3" presStyleCnt="0"/>
      <dgm:spPr/>
    </dgm:pt>
    <dgm:pt modelId="{7B4CBF32-E26F-4058-B3F2-B8C681E6522C}" type="pres">
      <dgm:prSet presAssocID="{70E7BE45-BF08-4525-A735-BE15DBC9B01A}" presName="Accent" presStyleLbl="bgShp" presStyleIdx="2" presStyleCnt="6"/>
      <dgm:spPr>
        <a:xfrm>
          <a:off x="3937410" y="232021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BB43FB51-805F-427F-8870-3EC1E0D42A87}" type="pres">
      <dgm:prSet presAssocID="{70E7BE45-BF08-4525-A735-BE15DBC9B01A}" presName="Child3" presStyleLbl="node1" presStyleIdx="2" presStyleCnt="6">
        <dgm:presLayoutVars>
          <dgm:chMax val="0"/>
          <dgm:chPref val="0"/>
          <dgm:bulletEnabled val="1"/>
        </dgm:presLayoutVars>
      </dgm:prSet>
      <dgm:spPr/>
    </dgm:pt>
    <dgm:pt modelId="{0DF69413-982D-4907-A91E-48B8B441DDB0}" type="pres">
      <dgm:prSet presAssocID="{6C7AD433-541F-4EEB-9AD3-22634B193222}" presName="Accent4" presStyleCnt="0"/>
      <dgm:spPr/>
    </dgm:pt>
    <dgm:pt modelId="{EFD13008-0D7B-414F-B035-9139469CB714}" type="pres">
      <dgm:prSet presAssocID="{6C7AD433-541F-4EEB-9AD3-22634B193222}" presName="Accent" presStyleLbl="bgShp" presStyleIdx="3" presStyleCnt="6"/>
      <dgm:spPr>
        <a:xfrm>
          <a:off x="3241016" y="3882074"/>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D0D71979-3842-4C2C-AD6F-C14852841C4F}" type="pres">
      <dgm:prSet presAssocID="{6C7AD433-541F-4EEB-9AD3-22634B193222}" presName="Child4" presStyleLbl="node1" presStyleIdx="3" presStyleCnt="6">
        <dgm:presLayoutVars>
          <dgm:chMax val="0"/>
          <dgm:chPref val="0"/>
          <dgm:bulletEnabled val="1"/>
        </dgm:presLayoutVars>
      </dgm:prSet>
      <dgm:spPr/>
    </dgm:pt>
    <dgm:pt modelId="{E1CA2F5B-88E0-4EC9-BB54-8BF644BE2C68}" type="pres">
      <dgm:prSet presAssocID="{B1458BA5-82E2-404B-B5C3-1D64D6E2E88D}" presName="Accent5" presStyleCnt="0"/>
      <dgm:spPr/>
    </dgm:pt>
    <dgm:pt modelId="{EA1477AB-EC5D-4316-9629-211C5506DC47}" type="pres">
      <dgm:prSet presAssocID="{B1458BA5-82E2-404B-B5C3-1D64D6E2E88D}" presName="Accent" presStyleLbl="bgShp" presStyleIdx="4" presStyleCnt="6"/>
      <dgm:spPr>
        <a:xfrm>
          <a:off x="1513533" y="4044201"/>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C1CB4C17-6C33-47B5-920C-037357DAA596}" type="pres">
      <dgm:prSet presAssocID="{B1458BA5-82E2-404B-B5C3-1D64D6E2E88D}" presName="Child5" presStyleLbl="node1" presStyleIdx="4" presStyleCnt="6">
        <dgm:presLayoutVars>
          <dgm:chMax val="0"/>
          <dgm:chPref val="0"/>
          <dgm:bulletEnabled val="1"/>
        </dgm:presLayoutVars>
      </dgm:prSet>
      <dgm:spPr/>
    </dgm:pt>
    <dgm:pt modelId="{54338A3C-2657-40FC-89E9-BCFF1FD978D7}" type="pres">
      <dgm:prSet presAssocID="{E9C20923-113F-461E-A441-1335B37A6FCD}" presName="Accent6" presStyleCnt="0"/>
      <dgm:spPr/>
    </dgm:pt>
    <dgm:pt modelId="{9A209AA4-1EC9-417A-9A02-1ABC6F1E3691}" type="pres">
      <dgm:prSet presAssocID="{E9C20923-113F-461E-A441-1335B37A6FCD}" presName="Accent" presStyleLbl="bgShp" presStyleIdx="5" presStyleCnt="6"/>
      <dgm:spPr>
        <a:xfrm>
          <a:off x="494625" y="2661125"/>
          <a:ext cx="858975" cy="740120"/>
        </a:xfrm>
        <a:prstGeom prst="hexagon">
          <a:avLst>
            <a:gd name="adj" fmla="val 28900"/>
            <a:gd name="vf" fmla="val 115470"/>
          </a:avLst>
        </a:prstGeom>
        <a:solidFill>
          <a:srgbClr val="5EC795">
            <a:tint val="40000"/>
            <a:hueOff val="0"/>
            <a:satOff val="0"/>
            <a:lumOff val="0"/>
            <a:alpha val="32000"/>
          </a:srgbClr>
        </a:solidFill>
        <a:ln>
          <a:noFill/>
        </a:ln>
        <a:effectLst/>
      </dgm:spPr>
    </dgm:pt>
    <dgm:pt modelId="{454693B7-45C0-405E-AD8B-9010C1CFDFC3}" type="pres">
      <dgm:prSet presAssocID="{E9C20923-113F-461E-A441-1335B37A6FCD}" presName="Child6" presStyleLbl="node1" presStyleIdx="5" presStyleCnt="6">
        <dgm:presLayoutVars>
          <dgm:chMax val="0"/>
          <dgm:chPref val="0"/>
          <dgm:bulletEnabled val="1"/>
        </dgm:presLayoutVars>
      </dgm:prSet>
      <dgm:spPr/>
    </dgm:pt>
  </dgm:ptLst>
  <dgm:cxnLst>
    <dgm:cxn modelId="{F24E0707-1CEC-40A7-843D-FD60D3674D60}" srcId="{9B21FC6D-B503-49A9-B764-40D0C01259E9}" destId="{6C7AD433-541F-4EEB-9AD3-22634B193222}" srcOrd="3" destOrd="0" parTransId="{87B47520-6B76-4AAB-9778-7DF6C809559C}" sibTransId="{B12A655A-7D4B-4E33-B6EA-161D22D761B9}"/>
    <dgm:cxn modelId="{35FDC719-D72E-4848-AF76-FDF04297D211}" srcId="{9B21FC6D-B503-49A9-B764-40D0C01259E9}" destId="{E9C20923-113F-461E-A441-1335B37A6FCD}" srcOrd="5" destOrd="0" parTransId="{01741307-B4C7-460B-9C32-093092195E06}" sibTransId="{F7B800FD-365A-41A1-8A64-5BCF87AEB1BA}"/>
    <dgm:cxn modelId="{FF44082F-C28A-4B6E-BD08-D0928897456D}" type="presOf" srcId="{7D4D023C-81D5-4A90-B801-FDC1DB0B1881}" destId="{643A4D75-5A39-4A8E-9270-6EED882E673C}" srcOrd="0" destOrd="0" presId="urn:microsoft.com/office/officeart/2011/layout/HexagonRadial"/>
    <dgm:cxn modelId="{23CF4846-3665-4847-8DE9-15AE176D320F}" srcId="{9B21FC6D-B503-49A9-B764-40D0C01259E9}" destId="{B0B67E97-D36A-41D2-B3AA-E10DC4164ACD}" srcOrd="0" destOrd="0" parTransId="{E8499BB0-8675-4DAA-A2F3-DFD9CFBE430C}" sibTransId="{890BE5A4-5113-40C0-83B4-35B9088F9659}"/>
    <dgm:cxn modelId="{DA14D26F-624B-4915-A308-E4CFA3128766}" type="presOf" srcId="{B1458BA5-82E2-404B-B5C3-1D64D6E2E88D}" destId="{C1CB4C17-6C33-47B5-920C-037357DAA596}" srcOrd="0" destOrd="0" presId="urn:microsoft.com/office/officeart/2011/layout/HexagonRadial"/>
    <dgm:cxn modelId="{F5729179-28EA-41C0-8670-35683B2E1D44}" type="presOf" srcId="{6C7AD433-541F-4EEB-9AD3-22634B193222}" destId="{D0D71979-3842-4C2C-AD6F-C14852841C4F}" srcOrd="0" destOrd="0" presId="urn:microsoft.com/office/officeart/2011/layout/HexagonRadial"/>
    <dgm:cxn modelId="{3602E979-339C-491F-B541-8AFFCEE7A9AC}" type="presOf" srcId="{E9C20923-113F-461E-A441-1335B37A6FCD}" destId="{454693B7-45C0-405E-AD8B-9010C1CFDFC3}" srcOrd="0" destOrd="0" presId="urn:microsoft.com/office/officeart/2011/layout/HexagonRadial"/>
    <dgm:cxn modelId="{0682AB81-680D-46F3-9D1D-946B62C3FA83}" type="presOf" srcId="{95AC444E-B9E0-4549-BEA7-CABCAA0EAAB7}" destId="{D2DFA802-DEAB-41D1-9963-3D37A3B1F6E0}" srcOrd="0" destOrd="0" presId="urn:microsoft.com/office/officeart/2011/layout/HexagonRadial"/>
    <dgm:cxn modelId="{7F0DB695-BD94-4FDB-B98A-FBC87BB42D5C}" srcId="{9B21FC6D-B503-49A9-B764-40D0C01259E9}" destId="{70E7BE45-BF08-4525-A735-BE15DBC9B01A}" srcOrd="2" destOrd="0" parTransId="{05CCCC8E-7634-44C7-B48D-10293DABB8B0}" sibTransId="{F6471FDA-9F46-476B-81E7-D3F595FC04C6}"/>
    <dgm:cxn modelId="{058753A3-D277-4FBE-9F3A-5EAA2B9796F3}" type="presOf" srcId="{B0B67E97-D36A-41D2-B3AA-E10DC4164ACD}" destId="{F5BC8470-A87C-4074-9AE8-CC690DA51720}" srcOrd="0" destOrd="0" presId="urn:microsoft.com/office/officeart/2011/layout/HexagonRadial"/>
    <dgm:cxn modelId="{1601C8A6-1E36-418B-826A-433BDECEEC16}" type="presOf" srcId="{9B21FC6D-B503-49A9-B764-40D0C01259E9}" destId="{7CE47E9B-6447-4325-82F3-6EBB8C5C828D}" srcOrd="0" destOrd="0" presId="urn:microsoft.com/office/officeart/2011/layout/HexagonRadial"/>
    <dgm:cxn modelId="{136B92B9-9431-481A-9435-AC6BC55841AD}" srcId="{9B21FC6D-B503-49A9-B764-40D0C01259E9}" destId="{95AC444E-B9E0-4549-BEA7-CABCAA0EAAB7}" srcOrd="1" destOrd="0" parTransId="{541EBB46-79E7-4A37-8891-033EA4ED1306}" sibTransId="{62A6DD75-8A25-4059-9797-912CEAEF57AE}"/>
    <dgm:cxn modelId="{4E1D7DD1-5F62-4705-BF13-8BB888A6015E}" type="presOf" srcId="{70E7BE45-BF08-4525-A735-BE15DBC9B01A}" destId="{BB43FB51-805F-427F-8870-3EC1E0D42A87}" srcOrd="0" destOrd="0" presId="urn:microsoft.com/office/officeart/2011/layout/HexagonRadial"/>
    <dgm:cxn modelId="{AF5DF3DB-9DDB-4E4D-BBD0-D2EA012F8FE5}" srcId="{9B21FC6D-B503-49A9-B764-40D0C01259E9}" destId="{B1458BA5-82E2-404B-B5C3-1D64D6E2E88D}" srcOrd="4" destOrd="0" parTransId="{10B39F03-26ED-474F-A601-B05793C1D1BF}" sibTransId="{3A587695-0DC7-4A0C-9C04-A00AF6295C24}"/>
    <dgm:cxn modelId="{473BBDF2-AEBB-4B0C-85ED-20D05E27D1AB}" srcId="{7D4D023C-81D5-4A90-B801-FDC1DB0B1881}" destId="{9B21FC6D-B503-49A9-B764-40D0C01259E9}" srcOrd="0" destOrd="0" parTransId="{E601705B-2D41-4328-9E2E-0824056DE75C}" sibTransId="{EC518B51-FBD5-490C-BB22-3CE20AC658E3}"/>
    <dgm:cxn modelId="{DED92F79-A910-4596-8BFC-516C90F89ECA}" type="presParOf" srcId="{643A4D75-5A39-4A8E-9270-6EED882E673C}" destId="{7CE47E9B-6447-4325-82F3-6EBB8C5C828D}" srcOrd="0" destOrd="0" presId="urn:microsoft.com/office/officeart/2011/layout/HexagonRadial"/>
    <dgm:cxn modelId="{505CDBCC-FDEC-4E4E-A62D-4227D990BC7F}" type="presParOf" srcId="{643A4D75-5A39-4A8E-9270-6EED882E673C}" destId="{D51A285C-61F8-44A1-8936-95A3AEFD1C2C}" srcOrd="1" destOrd="0" presId="urn:microsoft.com/office/officeart/2011/layout/HexagonRadial"/>
    <dgm:cxn modelId="{FB7A6AA3-C15F-4EFB-B8C3-3122A2E48DFF}" type="presParOf" srcId="{D51A285C-61F8-44A1-8936-95A3AEFD1C2C}" destId="{26347549-36B6-4CC8-A963-11A1AA53CF6D}" srcOrd="0" destOrd="0" presId="urn:microsoft.com/office/officeart/2011/layout/HexagonRadial"/>
    <dgm:cxn modelId="{18C431D1-408E-4555-BDE1-1D7CCCDA965A}" type="presParOf" srcId="{643A4D75-5A39-4A8E-9270-6EED882E673C}" destId="{F5BC8470-A87C-4074-9AE8-CC690DA51720}" srcOrd="2" destOrd="0" presId="urn:microsoft.com/office/officeart/2011/layout/HexagonRadial"/>
    <dgm:cxn modelId="{753942B0-BAB6-4CCD-96FB-10EEABC6C778}" type="presParOf" srcId="{643A4D75-5A39-4A8E-9270-6EED882E673C}" destId="{7B20F8DC-E23B-480D-9D1A-D64CACFAC334}" srcOrd="3" destOrd="0" presId="urn:microsoft.com/office/officeart/2011/layout/HexagonRadial"/>
    <dgm:cxn modelId="{DC241CE8-923B-4A96-9CE2-C30A9F4AC948}" type="presParOf" srcId="{7B20F8DC-E23B-480D-9D1A-D64CACFAC334}" destId="{9CD78AF4-3203-4841-852C-022973A413EE}" srcOrd="0" destOrd="0" presId="urn:microsoft.com/office/officeart/2011/layout/HexagonRadial"/>
    <dgm:cxn modelId="{A17E83C0-8F7C-447F-8718-91754BBBA231}" type="presParOf" srcId="{643A4D75-5A39-4A8E-9270-6EED882E673C}" destId="{D2DFA802-DEAB-41D1-9963-3D37A3B1F6E0}" srcOrd="4" destOrd="0" presId="urn:microsoft.com/office/officeart/2011/layout/HexagonRadial"/>
    <dgm:cxn modelId="{50386317-9A6E-4B08-B9B5-EF610B57F787}" type="presParOf" srcId="{643A4D75-5A39-4A8E-9270-6EED882E673C}" destId="{A55D1DF2-35A8-46CC-986D-2FDA1E9ADB8F}" srcOrd="5" destOrd="0" presId="urn:microsoft.com/office/officeart/2011/layout/HexagonRadial"/>
    <dgm:cxn modelId="{8B33BBBC-C773-48B4-9EB6-AC05B6C7C1E6}" type="presParOf" srcId="{A55D1DF2-35A8-46CC-986D-2FDA1E9ADB8F}" destId="{7B4CBF32-E26F-4058-B3F2-B8C681E6522C}" srcOrd="0" destOrd="0" presId="urn:microsoft.com/office/officeart/2011/layout/HexagonRadial"/>
    <dgm:cxn modelId="{BEA0C31C-15FA-45DF-A235-1333F2A2DBCD}" type="presParOf" srcId="{643A4D75-5A39-4A8E-9270-6EED882E673C}" destId="{BB43FB51-805F-427F-8870-3EC1E0D42A87}" srcOrd="6" destOrd="0" presId="urn:microsoft.com/office/officeart/2011/layout/HexagonRadial"/>
    <dgm:cxn modelId="{314C9EAA-2596-4BBF-A088-C4126D42F7CC}" type="presParOf" srcId="{643A4D75-5A39-4A8E-9270-6EED882E673C}" destId="{0DF69413-982D-4907-A91E-48B8B441DDB0}" srcOrd="7" destOrd="0" presId="urn:microsoft.com/office/officeart/2011/layout/HexagonRadial"/>
    <dgm:cxn modelId="{85B39A69-A830-4E3B-A6EF-1BDBB1290DF1}" type="presParOf" srcId="{0DF69413-982D-4907-A91E-48B8B441DDB0}" destId="{EFD13008-0D7B-414F-B035-9139469CB714}" srcOrd="0" destOrd="0" presId="urn:microsoft.com/office/officeart/2011/layout/HexagonRadial"/>
    <dgm:cxn modelId="{1FB771BD-B765-42E6-9753-A3C466E7F72E}" type="presParOf" srcId="{643A4D75-5A39-4A8E-9270-6EED882E673C}" destId="{D0D71979-3842-4C2C-AD6F-C14852841C4F}" srcOrd="8" destOrd="0" presId="urn:microsoft.com/office/officeart/2011/layout/HexagonRadial"/>
    <dgm:cxn modelId="{A06C3895-AD35-4F32-886D-DF8D44BAA317}" type="presParOf" srcId="{643A4D75-5A39-4A8E-9270-6EED882E673C}" destId="{E1CA2F5B-88E0-4EC9-BB54-8BF644BE2C68}" srcOrd="9" destOrd="0" presId="urn:microsoft.com/office/officeart/2011/layout/HexagonRadial"/>
    <dgm:cxn modelId="{A7816D28-81B5-4718-99F9-56E2D18650BC}" type="presParOf" srcId="{E1CA2F5B-88E0-4EC9-BB54-8BF644BE2C68}" destId="{EA1477AB-EC5D-4316-9629-211C5506DC47}" srcOrd="0" destOrd="0" presId="urn:microsoft.com/office/officeart/2011/layout/HexagonRadial"/>
    <dgm:cxn modelId="{721DCF74-C770-409E-9F1E-481010B9583D}" type="presParOf" srcId="{643A4D75-5A39-4A8E-9270-6EED882E673C}" destId="{C1CB4C17-6C33-47B5-920C-037357DAA596}" srcOrd="10" destOrd="0" presId="urn:microsoft.com/office/officeart/2011/layout/HexagonRadial"/>
    <dgm:cxn modelId="{014E1962-52FA-4242-B7DA-F6EFC1016EBB}" type="presParOf" srcId="{643A4D75-5A39-4A8E-9270-6EED882E673C}" destId="{54338A3C-2657-40FC-89E9-BCFF1FD978D7}" srcOrd="11" destOrd="0" presId="urn:microsoft.com/office/officeart/2011/layout/HexagonRadial"/>
    <dgm:cxn modelId="{B9FE5595-9520-416B-ADF8-E5CFB5687C03}" type="presParOf" srcId="{54338A3C-2657-40FC-89E9-BCFF1FD978D7}" destId="{9A209AA4-1EC9-417A-9A02-1ABC6F1E3691}" srcOrd="0" destOrd="0" presId="urn:microsoft.com/office/officeart/2011/layout/HexagonRadial"/>
    <dgm:cxn modelId="{24E6635F-7075-481E-AAB8-89B5C1714DAE}" type="presParOf" srcId="{643A4D75-5A39-4A8E-9270-6EED882E673C}" destId="{454693B7-45C0-405E-AD8B-9010C1CFDFC3}" srcOrd="12"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47E9B-6447-4325-82F3-6EBB8C5C828D}">
      <dsp:nvSpPr>
        <dsp:cNvPr id="0" name=""/>
        <dsp:cNvSpPr/>
      </dsp:nvSpPr>
      <dsp:spPr>
        <a:xfrm>
          <a:off x="1372088" y="1708006"/>
          <a:ext cx="2069686" cy="1790362"/>
        </a:xfrm>
        <a:prstGeom prst="hexagon">
          <a:avLst>
            <a:gd name="adj" fmla="val 28570"/>
            <a:gd name="vf" fmla="val 115470"/>
          </a:avLst>
        </a:prstGeom>
        <a:gradFill rotWithShape="0">
          <a:gsLst>
            <a:gs pos="0">
              <a:schemeClr val="bg1">
                <a:lumMod val="85000"/>
                <a:lumOff val="15000"/>
              </a:schemeClr>
            </a:gs>
            <a:gs pos="100000">
              <a:schemeClr val="accent1">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noProof="0" dirty="0">
              <a:solidFill>
                <a:schemeClr val="tx1"/>
              </a:solidFill>
            </a:rPr>
            <a:t>Healthy</a:t>
          </a:r>
          <a:br>
            <a:rPr lang="en-US" sz="1800" kern="1200" noProof="0" dirty="0">
              <a:solidFill>
                <a:schemeClr val="tx1"/>
              </a:solidFill>
            </a:rPr>
          </a:br>
          <a:r>
            <a:rPr lang="en-US" sz="1800" kern="1200" noProof="0" dirty="0">
              <a:solidFill>
                <a:schemeClr val="tx1"/>
              </a:solidFill>
            </a:rPr>
            <a:t>Lifestyle</a:t>
          </a:r>
        </a:p>
      </dsp:txBody>
      <dsp:txXfrm>
        <a:off x="1715064" y="2004694"/>
        <a:ext cx="1383734" cy="1196986"/>
      </dsp:txXfrm>
    </dsp:sp>
    <dsp:sp modelId="{9CD78AF4-3203-4841-852C-022973A413EE}">
      <dsp:nvSpPr>
        <dsp:cNvPr id="0" name=""/>
        <dsp:cNvSpPr/>
      </dsp:nvSpPr>
      <dsp:spPr>
        <a:xfrm>
          <a:off x="2668109" y="851438"/>
          <a:ext cx="780886" cy="672837"/>
        </a:xfrm>
        <a:prstGeom prst="hexagon">
          <a:avLst>
            <a:gd name="adj" fmla="val 28900"/>
            <a:gd name="vf" fmla="val 115470"/>
          </a:avLst>
        </a:prstGeom>
        <a:solidFill>
          <a:schemeClr val="accent2">
            <a:tint val="40000"/>
            <a:hueOff val="0"/>
            <a:satOff val="0"/>
            <a:lumOff val="0"/>
            <a:alpha val="32000"/>
          </a:schemeClr>
        </a:solidFill>
        <a:ln>
          <a:noFill/>
        </a:ln>
        <a:effectLst/>
      </dsp:spPr>
      <dsp:style>
        <a:lnRef idx="0">
          <a:scrgbClr r="0" g="0" b="0"/>
        </a:lnRef>
        <a:fillRef idx="1">
          <a:scrgbClr r="0" g="0" b="0"/>
        </a:fillRef>
        <a:effectRef idx="2">
          <a:scrgbClr r="0" g="0" b="0"/>
        </a:effectRef>
        <a:fontRef idx="minor"/>
      </dsp:style>
    </dsp:sp>
    <dsp:sp modelId="{F5BC8470-A87C-4074-9AE8-CC690DA51720}">
      <dsp:nvSpPr>
        <dsp:cNvPr id="0" name=""/>
        <dsp:cNvSpPr/>
      </dsp:nvSpPr>
      <dsp:spPr>
        <a:xfrm>
          <a:off x="1562736" y="79669"/>
          <a:ext cx="1696093" cy="1467319"/>
        </a:xfrm>
        <a:prstGeom prst="hexagon">
          <a:avLst>
            <a:gd name="adj" fmla="val 28570"/>
            <a:gd name="vf" fmla="val 115470"/>
          </a:avLst>
        </a:prstGeom>
        <a:gradFill rotWithShape="0">
          <a:gsLst>
            <a:gs pos="100000">
              <a:srgbClr val="C5FAEB">
                <a:lumMod val="25000"/>
              </a:srgbClr>
            </a:gs>
            <a:gs pos="0">
              <a:srgbClr val="C5FAEB">
                <a:lumMod val="10000"/>
              </a:srgb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sp:txBody>
      <dsp:txXfrm>
        <a:off x="1843815" y="322835"/>
        <a:ext cx="1133935" cy="980987"/>
      </dsp:txXfrm>
    </dsp:sp>
    <dsp:sp modelId="{7B4CBF32-E26F-4058-B3F2-B8C681E6522C}">
      <dsp:nvSpPr>
        <dsp:cNvPr id="0" name=""/>
        <dsp:cNvSpPr/>
      </dsp:nvSpPr>
      <dsp:spPr>
        <a:xfrm>
          <a:off x="3579464" y="2109285"/>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2DFA802-DEAB-41D1-9963-3D37A3B1F6E0}">
      <dsp:nvSpPr>
        <dsp:cNvPr id="0" name=""/>
        <dsp:cNvSpPr/>
      </dsp:nvSpPr>
      <dsp:spPr>
        <a:xfrm>
          <a:off x="3118250" y="982170"/>
          <a:ext cx="1696093" cy="1467319"/>
        </a:xfrm>
        <a:prstGeom prst="hexagon">
          <a:avLst>
            <a:gd name="adj" fmla="val 28570"/>
            <a:gd name="vf" fmla="val 115470"/>
          </a:avLst>
        </a:prstGeom>
        <a:gradFill rotWithShape="0">
          <a:gsLst>
            <a:gs pos="0">
              <a:schemeClr val="bg1">
                <a:lumMod val="85000"/>
                <a:lumOff val="15000"/>
              </a:schemeClr>
            </a:gs>
            <a:gs pos="100000">
              <a:schemeClr val="accent3">
                <a:lumMod val="50000"/>
              </a:schemeClr>
            </a:gs>
          </a:gsLst>
          <a:lin ang="19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Exercise</a:t>
          </a:r>
        </a:p>
      </dsp:txBody>
      <dsp:txXfrm>
        <a:off x="3399329" y="1225336"/>
        <a:ext cx="1133935" cy="980987"/>
      </dsp:txXfrm>
    </dsp:sp>
    <dsp:sp modelId="{EFD13008-0D7B-414F-B035-9139469CB714}">
      <dsp:nvSpPr>
        <dsp:cNvPr id="0" name=""/>
        <dsp:cNvSpPr/>
      </dsp:nvSpPr>
      <dsp:spPr>
        <a:xfrm>
          <a:off x="2946378" y="3529158"/>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BB43FB51-805F-427F-8870-3EC1E0D42A87}">
      <dsp:nvSpPr>
        <dsp:cNvPr id="0" name=""/>
        <dsp:cNvSpPr/>
      </dsp:nvSpPr>
      <dsp:spPr>
        <a:xfrm>
          <a:off x="3118250" y="2756380"/>
          <a:ext cx="1696093" cy="1467319"/>
        </a:xfrm>
        <a:prstGeom prst="hexagon">
          <a:avLst>
            <a:gd name="adj" fmla="val 28570"/>
            <a:gd name="vf" fmla="val 115470"/>
          </a:avLst>
        </a:prstGeom>
        <a:gradFill rotWithShape="0">
          <a:gsLst>
            <a:gs pos="0">
              <a:schemeClr val="bg1">
                <a:lumMod val="85000"/>
                <a:lumOff val="15000"/>
              </a:schemeClr>
            </a:gs>
            <a:gs pos="100000">
              <a:schemeClr val="accent4">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Hydration</a:t>
          </a:r>
        </a:p>
      </dsp:txBody>
      <dsp:txXfrm>
        <a:off x="3399329" y="2999546"/>
        <a:ext cx="1133935" cy="980987"/>
      </dsp:txXfrm>
    </dsp:sp>
    <dsp:sp modelId="{EA1477AB-EC5D-4316-9629-211C5506DC47}">
      <dsp:nvSpPr>
        <dsp:cNvPr id="0" name=""/>
        <dsp:cNvSpPr/>
      </dsp:nvSpPr>
      <dsp:spPr>
        <a:xfrm>
          <a:off x="1375939" y="3676547"/>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0D71979-3842-4C2C-AD6F-C14852841C4F}">
      <dsp:nvSpPr>
        <dsp:cNvPr id="0" name=""/>
        <dsp:cNvSpPr/>
      </dsp:nvSpPr>
      <dsp:spPr>
        <a:xfrm>
          <a:off x="1562736" y="3659890"/>
          <a:ext cx="1696093" cy="1467319"/>
        </a:xfrm>
        <a:prstGeom prst="hexagon">
          <a:avLst>
            <a:gd name="adj" fmla="val 28570"/>
            <a:gd name="vf" fmla="val 115470"/>
          </a:avLst>
        </a:prstGeom>
        <a:gradFill rotWithShape="0">
          <a:gsLst>
            <a:gs pos="0">
              <a:schemeClr val="bg1">
                <a:lumMod val="85000"/>
                <a:lumOff val="15000"/>
              </a:schemeClr>
            </a:gs>
            <a:gs pos="100000">
              <a:schemeClr val="accent5">
                <a:lumMod val="50000"/>
              </a:schemeClr>
            </a:gs>
          </a:gsLst>
          <a:lin ang="10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Immune System</a:t>
          </a:r>
        </a:p>
      </dsp:txBody>
      <dsp:txXfrm>
        <a:off x="1843815" y="3903056"/>
        <a:ext cx="1133935" cy="980987"/>
      </dsp:txXfrm>
    </dsp:sp>
    <dsp:sp modelId="{9A209AA4-1EC9-417A-9A02-1ABC6F1E3691}">
      <dsp:nvSpPr>
        <dsp:cNvPr id="0" name=""/>
        <dsp:cNvSpPr/>
      </dsp:nvSpPr>
      <dsp:spPr>
        <a:xfrm>
          <a:off x="449659" y="2419204"/>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C1CB4C17-6C33-47B5-920C-037357DAA596}">
      <dsp:nvSpPr>
        <dsp:cNvPr id="0" name=""/>
        <dsp:cNvSpPr/>
      </dsp:nvSpPr>
      <dsp:spPr>
        <a:xfrm>
          <a:off x="0" y="2757389"/>
          <a:ext cx="1696093" cy="1467319"/>
        </a:xfrm>
        <a:prstGeom prst="hexagon">
          <a:avLst>
            <a:gd name="adj" fmla="val 28570"/>
            <a:gd name="vf" fmla="val 115470"/>
          </a:avLst>
        </a:prstGeom>
        <a:gradFill rotWithShape="0">
          <a:gsLst>
            <a:gs pos="0">
              <a:schemeClr val="bg1">
                <a:lumMod val="85000"/>
                <a:lumOff val="15000"/>
              </a:schemeClr>
            </a:gs>
            <a:gs pos="100000">
              <a:schemeClr val="accent6">
                <a:lumMod val="50000"/>
              </a:schemeClr>
            </a:gs>
          </a:gsLst>
          <a:lin ang="168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Goals</a:t>
          </a:r>
        </a:p>
      </dsp:txBody>
      <dsp:txXfrm>
        <a:off x="281079" y="3000555"/>
        <a:ext cx="1133935" cy="980987"/>
      </dsp:txXfrm>
    </dsp:sp>
    <dsp:sp modelId="{454693B7-45C0-405E-AD8B-9010C1CFDFC3}">
      <dsp:nvSpPr>
        <dsp:cNvPr id="0" name=""/>
        <dsp:cNvSpPr/>
      </dsp:nvSpPr>
      <dsp:spPr>
        <a:xfrm>
          <a:off x="0" y="980151"/>
          <a:ext cx="1696093" cy="1467319"/>
        </a:xfrm>
        <a:prstGeom prst="hexagon">
          <a:avLst>
            <a:gd name="adj" fmla="val 28570"/>
            <a:gd name="vf" fmla="val 115470"/>
          </a:avLst>
        </a:prstGeom>
        <a:gradFill rotWithShape="0">
          <a:gsLst>
            <a:gs pos="100000">
              <a:schemeClr val="tx2">
                <a:lumMod val="25000"/>
              </a:schemeClr>
            </a:gs>
            <a:gs pos="0">
              <a:schemeClr val="tx2">
                <a:lumMod val="10000"/>
              </a:scheme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Mental Attitudes</a:t>
          </a:r>
        </a:p>
      </dsp:txBody>
      <dsp:txXfrm>
        <a:off x="281079" y="1223317"/>
        <a:ext cx="1133935" cy="980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47E9B-6447-4325-82F3-6EBB8C5C828D}">
      <dsp:nvSpPr>
        <dsp:cNvPr id="0" name=""/>
        <dsp:cNvSpPr/>
      </dsp:nvSpPr>
      <dsp:spPr>
        <a:xfrm>
          <a:off x="1372088" y="1708006"/>
          <a:ext cx="2069686" cy="1790362"/>
        </a:xfrm>
        <a:prstGeom prst="hexagon">
          <a:avLst>
            <a:gd name="adj" fmla="val 28570"/>
            <a:gd name="vf" fmla="val 115470"/>
          </a:avLst>
        </a:prstGeom>
        <a:gradFill rotWithShape="0">
          <a:gsLst>
            <a:gs pos="0">
              <a:schemeClr val="bg1">
                <a:lumMod val="85000"/>
                <a:lumOff val="15000"/>
              </a:schemeClr>
            </a:gs>
            <a:gs pos="100000">
              <a:schemeClr val="accent1">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noProof="0" dirty="0">
              <a:solidFill>
                <a:schemeClr val="tx1"/>
              </a:solidFill>
            </a:rPr>
            <a:t>Healthy</a:t>
          </a:r>
          <a:br>
            <a:rPr lang="en-US" sz="1800" kern="1200" noProof="0" dirty="0">
              <a:solidFill>
                <a:schemeClr val="tx1"/>
              </a:solidFill>
            </a:rPr>
          </a:br>
          <a:r>
            <a:rPr lang="en-US" sz="1800" kern="1200" noProof="0" dirty="0">
              <a:solidFill>
                <a:schemeClr val="tx1"/>
              </a:solidFill>
            </a:rPr>
            <a:t>Lifestyle</a:t>
          </a:r>
        </a:p>
      </dsp:txBody>
      <dsp:txXfrm>
        <a:off x="1715064" y="2004694"/>
        <a:ext cx="1383734" cy="1196986"/>
      </dsp:txXfrm>
    </dsp:sp>
    <dsp:sp modelId="{9CD78AF4-3203-4841-852C-022973A413EE}">
      <dsp:nvSpPr>
        <dsp:cNvPr id="0" name=""/>
        <dsp:cNvSpPr/>
      </dsp:nvSpPr>
      <dsp:spPr>
        <a:xfrm>
          <a:off x="2668109" y="851438"/>
          <a:ext cx="780886" cy="672837"/>
        </a:xfrm>
        <a:prstGeom prst="hexagon">
          <a:avLst>
            <a:gd name="adj" fmla="val 28900"/>
            <a:gd name="vf" fmla="val 115470"/>
          </a:avLst>
        </a:prstGeom>
        <a:solidFill>
          <a:schemeClr val="accent2">
            <a:tint val="40000"/>
            <a:hueOff val="0"/>
            <a:satOff val="0"/>
            <a:lumOff val="0"/>
            <a:alpha val="32000"/>
          </a:schemeClr>
        </a:solidFill>
        <a:ln>
          <a:noFill/>
        </a:ln>
        <a:effectLst/>
      </dsp:spPr>
      <dsp:style>
        <a:lnRef idx="0">
          <a:scrgbClr r="0" g="0" b="0"/>
        </a:lnRef>
        <a:fillRef idx="1">
          <a:scrgbClr r="0" g="0" b="0"/>
        </a:fillRef>
        <a:effectRef idx="2">
          <a:scrgbClr r="0" g="0" b="0"/>
        </a:effectRef>
        <a:fontRef idx="minor"/>
      </dsp:style>
    </dsp:sp>
    <dsp:sp modelId="{F5BC8470-A87C-4074-9AE8-CC690DA51720}">
      <dsp:nvSpPr>
        <dsp:cNvPr id="0" name=""/>
        <dsp:cNvSpPr/>
      </dsp:nvSpPr>
      <dsp:spPr>
        <a:xfrm>
          <a:off x="1562736" y="79669"/>
          <a:ext cx="1696093" cy="1467319"/>
        </a:xfrm>
        <a:prstGeom prst="hexagon">
          <a:avLst>
            <a:gd name="adj" fmla="val 28570"/>
            <a:gd name="vf" fmla="val 115470"/>
          </a:avLst>
        </a:prstGeom>
        <a:gradFill rotWithShape="0">
          <a:gsLst>
            <a:gs pos="100000">
              <a:srgbClr val="C5FAEB">
                <a:lumMod val="25000"/>
              </a:srgbClr>
            </a:gs>
            <a:gs pos="0">
              <a:srgbClr val="C5FAEB">
                <a:lumMod val="10000"/>
              </a:srgb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solidFill>
                <a:prstClr val="white"/>
              </a:solidFill>
              <a:latin typeface="Arial" panose="020B0604020202020204"/>
              <a:ea typeface="+mn-ea"/>
              <a:cs typeface="+mn-cs"/>
            </a:rPr>
            <a:t>Diet</a:t>
          </a:r>
        </a:p>
      </dsp:txBody>
      <dsp:txXfrm>
        <a:off x="1843815" y="322835"/>
        <a:ext cx="1133935" cy="980987"/>
      </dsp:txXfrm>
    </dsp:sp>
    <dsp:sp modelId="{7B4CBF32-E26F-4058-B3F2-B8C681E6522C}">
      <dsp:nvSpPr>
        <dsp:cNvPr id="0" name=""/>
        <dsp:cNvSpPr/>
      </dsp:nvSpPr>
      <dsp:spPr>
        <a:xfrm>
          <a:off x="3579464" y="2109285"/>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2DFA802-DEAB-41D1-9963-3D37A3B1F6E0}">
      <dsp:nvSpPr>
        <dsp:cNvPr id="0" name=""/>
        <dsp:cNvSpPr/>
      </dsp:nvSpPr>
      <dsp:spPr>
        <a:xfrm>
          <a:off x="3118250" y="982170"/>
          <a:ext cx="1696093" cy="1467319"/>
        </a:xfrm>
        <a:prstGeom prst="hexagon">
          <a:avLst>
            <a:gd name="adj" fmla="val 28570"/>
            <a:gd name="vf" fmla="val 115470"/>
          </a:avLst>
        </a:prstGeom>
        <a:gradFill rotWithShape="0">
          <a:gsLst>
            <a:gs pos="0">
              <a:schemeClr val="bg1">
                <a:lumMod val="85000"/>
                <a:lumOff val="15000"/>
              </a:schemeClr>
            </a:gs>
            <a:gs pos="100000">
              <a:schemeClr val="accent3">
                <a:lumMod val="50000"/>
              </a:schemeClr>
            </a:gs>
          </a:gsLst>
          <a:lin ang="19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Exercise</a:t>
          </a:r>
        </a:p>
      </dsp:txBody>
      <dsp:txXfrm>
        <a:off x="3399329" y="1225336"/>
        <a:ext cx="1133935" cy="980987"/>
      </dsp:txXfrm>
    </dsp:sp>
    <dsp:sp modelId="{EFD13008-0D7B-414F-B035-9139469CB714}">
      <dsp:nvSpPr>
        <dsp:cNvPr id="0" name=""/>
        <dsp:cNvSpPr/>
      </dsp:nvSpPr>
      <dsp:spPr>
        <a:xfrm>
          <a:off x="2946378" y="3529158"/>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BB43FB51-805F-427F-8870-3EC1E0D42A87}">
      <dsp:nvSpPr>
        <dsp:cNvPr id="0" name=""/>
        <dsp:cNvSpPr/>
      </dsp:nvSpPr>
      <dsp:spPr>
        <a:xfrm>
          <a:off x="3118250" y="2756380"/>
          <a:ext cx="1696093" cy="1467319"/>
        </a:xfrm>
        <a:prstGeom prst="hexagon">
          <a:avLst>
            <a:gd name="adj" fmla="val 28570"/>
            <a:gd name="vf" fmla="val 115470"/>
          </a:avLst>
        </a:prstGeom>
        <a:gradFill rotWithShape="0">
          <a:gsLst>
            <a:gs pos="0">
              <a:schemeClr val="bg1">
                <a:lumMod val="85000"/>
                <a:lumOff val="15000"/>
              </a:schemeClr>
            </a:gs>
            <a:gs pos="100000">
              <a:schemeClr val="accent4">
                <a:lumMod val="50000"/>
              </a:schemeClr>
            </a:gs>
          </a:gsLst>
          <a:lin ang="120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Hydration</a:t>
          </a:r>
        </a:p>
      </dsp:txBody>
      <dsp:txXfrm>
        <a:off x="3399329" y="2999546"/>
        <a:ext cx="1133935" cy="980987"/>
      </dsp:txXfrm>
    </dsp:sp>
    <dsp:sp modelId="{EA1477AB-EC5D-4316-9629-211C5506DC47}">
      <dsp:nvSpPr>
        <dsp:cNvPr id="0" name=""/>
        <dsp:cNvSpPr/>
      </dsp:nvSpPr>
      <dsp:spPr>
        <a:xfrm>
          <a:off x="1375939" y="3676547"/>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D0D71979-3842-4C2C-AD6F-C14852841C4F}">
      <dsp:nvSpPr>
        <dsp:cNvPr id="0" name=""/>
        <dsp:cNvSpPr/>
      </dsp:nvSpPr>
      <dsp:spPr>
        <a:xfrm>
          <a:off x="1562736" y="3659890"/>
          <a:ext cx="1696093" cy="1467319"/>
        </a:xfrm>
        <a:prstGeom prst="hexagon">
          <a:avLst>
            <a:gd name="adj" fmla="val 28570"/>
            <a:gd name="vf" fmla="val 115470"/>
          </a:avLst>
        </a:prstGeom>
        <a:gradFill rotWithShape="0">
          <a:gsLst>
            <a:gs pos="0">
              <a:schemeClr val="bg1">
                <a:lumMod val="85000"/>
                <a:lumOff val="15000"/>
              </a:schemeClr>
            </a:gs>
            <a:gs pos="100000">
              <a:schemeClr val="accent5">
                <a:lumMod val="50000"/>
              </a:schemeClr>
            </a:gs>
          </a:gsLst>
          <a:lin ang="102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Immune System</a:t>
          </a:r>
        </a:p>
      </dsp:txBody>
      <dsp:txXfrm>
        <a:off x="1843815" y="3903056"/>
        <a:ext cx="1133935" cy="980987"/>
      </dsp:txXfrm>
    </dsp:sp>
    <dsp:sp modelId="{9A209AA4-1EC9-417A-9A02-1ABC6F1E3691}">
      <dsp:nvSpPr>
        <dsp:cNvPr id="0" name=""/>
        <dsp:cNvSpPr/>
      </dsp:nvSpPr>
      <dsp:spPr>
        <a:xfrm>
          <a:off x="449659" y="2419204"/>
          <a:ext cx="780886" cy="672837"/>
        </a:xfrm>
        <a:prstGeom prst="hexagon">
          <a:avLst>
            <a:gd name="adj" fmla="val 28900"/>
            <a:gd name="vf" fmla="val 115470"/>
          </a:avLst>
        </a:prstGeom>
        <a:solidFill>
          <a:srgbClr val="5EC795">
            <a:tint val="40000"/>
            <a:hueOff val="0"/>
            <a:satOff val="0"/>
            <a:lumOff val="0"/>
            <a:alpha val="32000"/>
          </a:srgbClr>
        </a:solidFill>
        <a:ln>
          <a:noFill/>
        </a:ln>
        <a:effectLst/>
      </dsp:spPr>
      <dsp:style>
        <a:lnRef idx="0">
          <a:scrgbClr r="0" g="0" b="0"/>
        </a:lnRef>
        <a:fillRef idx="1">
          <a:scrgbClr r="0" g="0" b="0"/>
        </a:fillRef>
        <a:effectRef idx="2">
          <a:scrgbClr r="0" g="0" b="0"/>
        </a:effectRef>
        <a:fontRef idx="minor"/>
      </dsp:style>
    </dsp:sp>
    <dsp:sp modelId="{C1CB4C17-6C33-47B5-920C-037357DAA596}">
      <dsp:nvSpPr>
        <dsp:cNvPr id="0" name=""/>
        <dsp:cNvSpPr/>
      </dsp:nvSpPr>
      <dsp:spPr>
        <a:xfrm>
          <a:off x="0" y="2757389"/>
          <a:ext cx="1696093" cy="1467319"/>
        </a:xfrm>
        <a:prstGeom prst="hexagon">
          <a:avLst>
            <a:gd name="adj" fmla="val 28570"/>
            <a:gd name="vf" fmla="val 115470"/>
          </a:avLst>
        </a:prstGeom>
        <a:gradFill rotWithShape="0">
          <a:gsLst>
            <a:gs pos="0">
              <a:schemeClr val="bg1">
                <a:lumMod val="85000"/>
                <a:lumOff val="15000"/>
              </a:schemeClr>
            </a:gs>
            <a:gs pos="100000">
              <a:schemeClr val="accent6">
                <a:lumMod val="50000"/>
              </a:schemeClr>
            </a:gs>
          </a:gsLst>
          <a:lin ang="168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Goals</a:t>
          </a:r>
        </a:p>
      </dsp:txBody>
      <dsp:txXfrm>
        <a:off x="281079" y="3000555"/>
        <a:ext cx="1133935" cy="980987"/>
      </dsp:txXfrm>
    </dsp:sp>
    <dsp:sp modelId="{454693B7-45C0-405E-AD8B-9010C1CFDFC3}">
      <dsp:nvSpPr>
        <dsp:cNvPr id="0" name=""/>
        <dsp:cNvSpPr/>
      </dsp:nvSpPr>
      <dsp:spPr>
        <a:xfrm>
          <a:off x="0" y="980151"/>
          <a:ext cx="1696093" cy="1467319"/>
        </a:xfrm>
        <a:prstGeom prst="hexagon">
          <a:avLst>
            <a:gd name="adj" fmla="val 28570"/>
            <a:gd name="vf" fmla="val 115470"/>
          </a:avLst>
        </a:prstGeom>
        <a:gradFill rotWithShape="0">
          <a:gsLst>
            <a:gs pos="100000">
              <a:schemeClr val="tx2">
                <a:lumMod val="25000"/>
              </a:schemeClr>
            </a:gs>
            <a:gs pos="0">
              <a:schemeClr val="tx2">
                <a:lumMod val="10000"/>
              </a:schemeClr>
            </a:gs>
          </a:gsLst>
          <a:lin ang="6600000" scaled="0"/>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noProof="0" dirty="0"/>
            <a:t>Mental Attitudes</a:t>
          </a:r>
        </a:p>
      </dsp:txBody>
      <dsp:txXfrm>
        <a:off x="281079" y="1223317"/>
        <a:ext cx="1133935" cy="980987"/>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241E4E-5B6A-4442-9B40-2B32ACDC10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79FD299-9FDE-4154-B9B8-F57D49395A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CE3897-CF10-4EC1-B39E-F37D3177A664}" type="datetimeFigureOut">
              <a:rPr lang="en-US" smtClean="0"/>
              <a:t>10/21/20</a:t>
            </a:fld>
            <a:endParaRPr lang="en-US" dirty="0"/>
          </a:p>
        </p:txBody>
      </p:sp>
      <p:sp>
        <p:nvSpPr>
          <p:cNvPr id="4" name="Footer Placeholder 3">
            <a:extLst>
              <a:ext uri="{FF2B5EF4-FFF2-40B4-BE49-F238E27FC236}">
                <a16:creationId xmlns:a16="http://schemas.microsoft.com/office/drawing/2014/main" id="{B1440B6A-2919-4113-8E8D-AE2D9BEBF8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DB37A3-4569-442E-8221-78C6A82720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1C8D43-13A8-4BB9-9DF2-A34FB46EE505}" type="slidenum">
              <a:rPr lang="en-US" smtClean="0"/>
              <a:t>‹#›</a:t>
            </a:fld>
            <a:endParaRPr lang="en-US" dirty="0"/>
          </a:p>
        </p:txBody>
      </p:sp>
    </p:spTree>
    <p:extLst>
      <p:ext uri="{BB962C8B-B14F-4D97-AF65-F5344CB8AC3E}">
        <p14:creationId xmlns:p14="http://schemas.microsoft.com/office/powerpoint/2010/main" val="3696731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E84F6-BC22-4992-B050-F693116A19C7}" type="datetimeFigureOut">
              <a:rPr lang="en-US" smtClean="0"/>
              <a:t>10/21/20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AB424-3D65-4527-9966-F7ADD3977852}" type="slidenum">
              <a:rPr lang="en-US" smtClean="0"/>
              <a:t>‹#›</a:t>
            </a:fld>
            <a:endParaRPr lang="en-US" dirty="0"/>
          </a:p>
        </p:txBody>
      </p:sp>
    </p:spTree>
    <p:extLst>
      <p:ext uri="{BB962C8B-B14F-4D97-AF65-F5344CB8AC3E}">
        <p14:creationId xmlns:p14="http://schemas.microsoft.com/office/powerpoint/2010/main" val="155763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1</a:t>
            </a:fld>
            <a:endParaRPr lang="en-US" dirty="0"/>
          </a:p>
        </p:txBody>
      </p:sp>
    </p:spTree>
    <p:extLst>
      <p:ext uri="{BB962C8B-B14F-4D97-AF65-F5344CB8AC3E}">
        <p14:creationId xmlns:p14="http://schemas.microsoft.com/office/powerpoint/2010/main" val="154850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2</a:t>
            </a:fld>
            <a:endParaRPr lang="en-US" dirty="0"/>
          </a:p>
        </p:txBody>
      </p:sp>
    </p:spTree>
    <p:extLst>
      <p:ext uri="{BB962C8B-B14F-4D97-AF65-F5344CB8AC3E}">
        <p14:creationId xmlns:p14="http://schemas.microsoft.com/office/powerpoint/2010/main" val="287096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3</a:t>
            </a:fld>
            <a:endParaRPr lang="en-US" dirty="0"/>
          </a:p>
        </p:txBody>
      </p:sp>
    </p:spTree>
    <p:extLst>
      <p:ext uri="{BB962C8B-B14F-4D97-AF65-F5344CB8AC3E}">
        <p14:creationId xmlns:p14="http://schemas.microsoft.com/office/powerpoint/2010/main" val="160147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4</a:t>
            </a:fld>
            <a:endParaRPr lang="en-US" dirty="0"/>
          </a:p>
        </p:txBody>
      </p:sp>
    </p:spTree>
    <p:extLst>
      <p:ext uri="{BB962C8B-B14F-4D97-AF65-F5344CB8AC3E}">
        <p14:creationId xmlns:p14="http://schemas.microsoft.com/office/powerpoint/2010/main" val="349652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5</a:t>
            </a:fld>
            <a:endParaRPr lang="en-US" dirty="0"/>
          </a:p>
        </p:txBody>
      </p:sp>
    </p:spTree>
    <p:extLst>
      <p:ext uri="{BB962C8B-B14F-4D97-AF65-F5344CB8AC3E}">
        <p14:creationId xmlns:p14="http://schemas.microsoft.com/office/powerpoint/2010/main" val="68612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6</a:t>
            </a:fld>
            <a:endParaRPr lang="en-US" dirty="0"/>
          </a:p>
        </p:txBody>
      </p:sp>
    </p:spTree>
    <p:extLst>
      <p:ext uri="{BB962C8B-B14F-4D97-AF65-F5344CB8AC3E}">
        <p14:creationId xmlns:p14="http://schemas.microsoft.com/office/powerpoint/2010/main" val="375551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7</a:t>
            </a:fld>
            <a:endParaRPr lang="en-US" dirty="0"/>
          </a:p>
        </p:txBody>
      </p:sp>
    </p:spTree>
    <p:extLst>
      <p:ext uri="{BB962C8B-B14F-4D97-AF65-F5344CB8AC3E}">
        <p14:creationId xmlns:p14="http://schemas.microsoft.com/office/powerpoint/2010/main" val="273473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8</a:t>
            </a:fld>
            <a:endParaRPr lang="en-US" dirty="0"/>
          </a:p>
        </p:txBody>
      </p:sp>
    </p:spTree>
    <p:extLst>
      <p:ext uri="{BB962C8B-B14F-4D97-AF65-F5344CB8AC3E}">
        <p14:creationId xmlns:p14="http://schemas.microsoft.com/office/powerpoint/2010/main" val="26566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AB424-3D65-4527-9966-F7ADD3977852}" type="slidenum">
              <a:rPr lang="en-US" smtClean="0"/>
              <a:t>10</a:t>
            </a:fld>
            <a:endParaRPr lang="en-US" dirty="0"/>
          </a:p>
        </p:txBody>
      </p:sp>
    </p:spTree>
    <p:extLst>
      <p:ext uri="{BB962C8B-B14F-4D97-AF65-F5344CB8AC3E}">
        <p14:creationId xmlns:p14="http://schemas.microsoft.com/office/powerpoint/2010/main" val="1492844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10/21/20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515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10/21/20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923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10/21/20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004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10/21/20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88430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10/21/20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809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10/21/20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9104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10/21/20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307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10/21/20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6445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10/21/20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019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10/21/20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972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10/21/20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721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smtClean="0"/>
              <a:t>10/21/20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303062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e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30">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32">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974254" y="5166421"/>
            <a:ext cx="9566957" cy="883524"/>
          </a:xfrm>
          <a:prstGeom prst="parallelogram">
            <a:avLst>
              <a:gd name="adj" fmla="val 99234"/>
            </a:avLst>
          </a:prstGeom>
        </p:spPr>
        <p:txBody>
          <a:bodyPr wrap="none" lIns="0" rIns="0">
            <a:noAutofit/>
          </a:bodyPr>
          <a:lstStyle/>
          <a:p>
            <a:r>
              <a:rPr lang="en-US" dirty="0"/>
              <a:t>Fitness Tracker Replay</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2133536" y="4752007"/>
            <a:ext cx="8286075" cy="414413"/>
          </a:xfrm>
          <a:prstGeom prst="parallelogram">
            <a:avLst>
              <a:gd name="adj" fmla="val 100759"/>
            </a:avLst>
          </a:prstGeom>
        </p:spPr>
        <p:txBody>
          <a:bodyPr lIns="0" rIns="0">
            <a:normAutofit/>
          </a:bodyPr>
          <a:lstStyle/>
          <a:p>
            <a:pPr>
              <a:lnSpc>
                <a:spcPct val="110000"/>
              </a:lnSpc>
            </a:pPr>
            <a:r>
              <a:rPr lang="en-US" dirty="0"/>
              <a:t>Project #2</a:t>
            </a:r>
          </a:p>
        </p:txBody>
      </p:sp>
      <p:sp>
        <p:nvSpPr>
          <p:cNvPr id="37" name="Rectangle 36">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man running next to man on bike on country road">
            <a:extLst>
              <a:ext uri="{FF2B5EF4-FFF2-40B4-BE49-F238E27FC236}">
                <a16:creationId xmlns:a16="http://schemas.microsoft.com/office/drawing/2014/main" id="{8C0D6366-4ACF-4BFA-8962-ED8DA4314F3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21555" b="10667"/>
          <a:stretch/>
        </p:blipFill>
        <p:spPr>
          <a:xfrm>
            <a:off x="1005401" y="-1"/>
            <a:ext cx="10380133" cy="4030679"/>
          </a:xfrm>
          <a:prstGeom prst="rect">
            <a:avLst/>
          </a:prstGeom>
          <a:ln>
            <a:solidFill>
              <a:schemeClr val="accent6"/>
            </a:solidFill>
          </a:ln>
        </p:spPr>
      </p:pic>
      <p:sp>
        <p:nvSpPr>
          <p:cNvPr id="39" name="TextBox 38">
            <a:extLst>
              <a:ext uri="{FF2B5EF4-FFF2-40B4-BE49-F238E27FC236}">
                <a16:creationId xmlns:a16="http://schemas.microsoft.com/office/drawing/2014/main" id="{9593BF26-26FC-4F20-AF97-D90A981A663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589" y="5007362"/>
            <a:ext cx="311727" cy="430887"/>
          </a:xfrm>
          <a:prstGeom prst="rect">
            <a:avLst/>
          </a:prstGeom>
          <a:noFill/>
        </p:spPr>
        <p:txBody>
          <a:bodyPr wrap="square" rtlCol="0">
            <a:spAutoFit/>
          </a:bodyPr>
          <a:lstStyle/>
          <a:p>
            <a:pPr algn="r">
              <a:spcAft>
                <a:spcPts val="600"/>
              </a:spcAft>
            </a:pPr>
            <a:r>
              <a:rPr lang="en-US" sz="2200" dirty="0">
                <a:solidFill>
                  <a:schemeClr val="accent6"/>
                </a:solidFill>
                <a:latin typeface="Wingdings 3" panose="05040102010807070707" pitchFamily="18" charset="2"/>
              </a:rPr>
              <a:t>z</a:t>
            </a:r>
            <a:endParaRPr lang="en-US" sz="2200" dirty="0">
              <a:solidFill>
                <a:schemeClr val="accent6"/>
              </a:solidFill>
              <a:latin typeface="MS Shell Dlg 2" panose="020B0604030504040204" pitchFamily="34" charset="0"/>
            </a:endParaRPr>
          </a:p>
        </p:txBody>
      </p:sp>
      <p:sp>
        <p:nvSpPr>
          <p:cNvPr id="41" name="Rectangle 40">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35" name="Rectangle 18">
            <a:extLst>
              <a:ext uri="{FF2B5EF4-FFF2-40B4-BE49-F238E27FC236}">
                <a16:creationId xmlns:a16="http://schemas.microsoft.com/office/drawing/2014/main" id="{A97B08B2-0DA5-4B7F-A47D-5C15ECFB0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kis on a slope">
            <a:extLst>
              <a:ext uri="{FF2B5EF4-FFF2-40B4-BE49-F238E27FC236}">
                <a16:creationId xmlns:a16="http://schemas.microsoft.com/office/drawing/2014/main" id="{ABA8EC98-D39D-4FDD-BAC2-54C0C40A059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0" y="0"/>
            <a:ext cx="12192000" cy="6855282"/>
          </a:xfrm>
          <a:prstGeom prst="rect">
            <a:avLst/>
          </a:prstGeom>
        </p:spPr>
      </p:pic>
      <p:pic>
        <p:nvPicPr>
          <p:cNvPr id="36" name="Picture 20">
            <a:extLst>
              <a:ext uri="{FF2B5EF4-FFF2-40B4-BE49-F238E27FC236}">
                <a16:creationId xmlns:a16="http://schemas.microsoft.com/office/drawing/2014/main" id="{19C770FC-6D2D-4B73-8219-CFEB0B146F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Picture 22">
            <a:extLst>
              <a:ext uri="{FF2B5EF4-FFF2-40B4-BE49-F238E27FC236}">
                <a16:creationId xmlns:a16="http://schemas.microsoft.com/office/drawing/2014/main" id="{2DD31FDA-BCB5-4B8D-8FB8-8CCF019C9F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8" name="Rectangle 24">
            <a:extLst>
              <a:ext uri="{FF2B5EF4-FFF2-40B4-BE49-F238E27FC236}">
                <a16:creationId xmlns:a16="http://schemas.microsoft.com/office/drawing/2014/main" id="{590A298A-601D-412F-9A93-09DCA9DBE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26">
            <a:extLst>
              <a:ext uri="{FF2B5EF4-FFF2-40B4-BE49-F238E27FC236}">
                <a16:creationId xmlns:a16="http://schemas.microsoft.com/office/drawing/2014/main" id="{7474A3CD-596C-4FAC-8913-C98848CD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8">
            <a:extLst>
              <a:ext uri="{FF2B5EF4-FFF2-40B4-BE49-F238E27FC236}">
                <a16:creationId xmlns:a16="http://schemas.microsoft.com/office/drawing/2014/main" id="{06A99299-7151-43AF-94CF-2ADA8412B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443147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225600" y="755916"/>
            <a:ext cx="5893747" cy="1876011"/>
          </a:xfrm>
          <a:prstGeom prst="parallelogram">
            <a:avLst>
              <a:gd name="adj" fmla="val 102136"/>
            </a:avLst>
          </a:prstGeom>
          <a:solidFill>
            <a:schemeClr val="tx1">
              <a:alpha val="10000"/>
            </a:schemeClr>
          </a:solidFill>
        </p:spPr>
        <p:txBody>
          <a:bodyPr lIns="504000" tIns="108000" anchor="ctr">
            <a:noAutofit/>
          </a:bodyPr>
          <a:lstStyle/>
          <a:p>
            <a:pPr algn="l"/>
            <a:r>
              <a:rPr lang="en-US" sz="5400" b="1" dirty="0"/>
              <a:t>Thank You</a:t>
            </a:r>
          </a:p>
        </p:txBody>
      </p:sp>
      <p:sp>
        <p:nvSpPr>
          <p:cNvPr id="41" name="TextBox 30">
            <a:extLst>
              <a:ext uri="{FF2B5EF4-FFF2-40B4-BE49-F238E27FC236}">
                <a16:creationId xmlns:a16="http://schemas.microsoft.com/office/drawing/2014/main" id="{D15739DB-3328-42F4-B530-BC79F25F25E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0645"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3" name="Content Placeholder 2">
            <a:extLst>
              <a:ext uri="{FF2B5EF4-FFF2-40B4-BE49-F238E27FC236}">
                <a16:creationId xmlns:a16="http://schemas.microsoft.com/office/drawing/2014/main" id="{9BBDDBE1-00CD-4A90-9BA9-5E79F6C6FDE0}"/>
              </a:ext>
            </a:extLst>
          </p:cNvPr>
          <p:cNvSpPr>
            <a:spLocks noGrp="1"/>
          </p:cNvSpPr>
          <p:nvPr>
            <p:ph idx="1"/>
          </p:nvPr>
        </p:nvSpPr>
        <p:spPr>
          <a:xfrm>
            <a:off x="1683893" y="2564811"/>
            <a:ext cx="3777294" cy="3878243"/>
          </a:xfrm>
        </p:spPr>
        <p:txBody>
          <a:bodyPr>
            <a:normAutofit/>
          </a:bodyPr>
          <a:lstStyle/>
          <a:p>
            <a:pPr marL="0" indent="0">
              <a:buNone/>
            </a:pPr>
            <a:r>
              <a:rPr lang="en-US" sz="1800" b="1" dirty="0"/>
              <a:t>someone@example.com</a:t>
            </a:r>
          </a:p>
        </p:txBody>
      </p:sp>
      <p:sp>
        <p:nvSpPr>
          <p:cNvPr id="42" name="Rectangle 32">
            <a:extLst>
              <a:ext uri="{FF2B5EF4-FFF2-40B4-BE49-F238E27FC236}">
                <a16:creationId xmlns:a16="http://schemas.microsoft.com/office/drawing/2014/main" id="{09BB4655-F250-4A6F-9526-13AFF6118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755"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704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18">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29" name="Rectangle 20">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29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extBox 22">
            <a:extLst>
              <a:ext uri="{FF2B5EF4-FFF2-40B4-BE49-F238E27FC236}">
                <a16:creationId xmlns:a16="http://schemas.microsoft.com/office/drawing/2014/main" id="{A531BC3A-9EC6-4369-9402-4F1EF6BFB18F}"/>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325" y="897534"/>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D79EAA8D-9FA6-44DF-B373-F9F0E09DC750}"/>
              </a:ext>
            </a:extLst>
          </p:cNvPr>
          <p:cNvSpPr>
            <a:spLocks noGrp="1"/>
          </p:cNvSpPr>
          <p:nvPr>
            <p:ph type="title"/>
          </p:nvPr>
        </p:nvSpPr>
        <p:spPr>
          <a:xfrm>
            <a:off x="1128143" y="1082200"/>
            <a:ext cx="3195404" cy="5451696"/>
          </a:xfrm>
        </p:spPr>
        <p:txBody>
          <a:bodyPr>
            <a:normAutofit/>
          </a:bodyPr>
          <a:lstStyle/>
          <a:p>
            <a:pPr marR="0" algn="l">
              <a:lnSpc>
                <a:spcPct val="107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Concept:</a:t>
            </a:r>
            <a:b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br>
            <a:b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br>
            <a:r>
              <a:rPr lang="en-US" sz="1800" dirty="0">
                <a:solidFill>
                  <a:schemeClr val="bg1"/>
                </a:solidFill>
                <a:latin typeface="Helvetica" panose="020B0604020202020204" pitchFamily="34" charset="0"/>
                <a:ea typeface="Times New Roman" panose="02020603050405020304" pitchFamily="18" charset="0"/>
                <a:cs typeface="Times New Roman" panose="02020603050405020304" pitchFamily="18" charset="0"/>
              </a:rPr>
              <a:t>C</a:t>
            </a: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reate a dashboard to explore</a:t>
            </a:r>
            <a: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performance statistics using data from individual workout activities. </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Data collected </a:t>
            </a:r>
            <a:r>
              <a:rPr lang="en-US" sz="1800" dirty="0">
                <a:solidFill>
                  <a:schemeClr val="bg1"/>
                </a:solidFill>
                <a:latin typeface="Helvetica" panose="020B0604020202020204" pitchFamily="34" charset="0"/>
                <a:ea typeface="Times New Roman" panose="02020603050405020304" pitchFamily="18" charset="0"/>
                <a:cs typeface="Times New Roman" panose="02020603050405020304" pitchFamily="18" charset="0"/>
              </a:rPr>
              <a:t>from fitness trackers (Fitbit, smartwatches, GPS enabled cycling computers)</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We will leverage visualizations to enhance users understanding of their</a:t>
            </a:r>
            <a:br>
              <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workout performance.  </a:t>
            </a:r>
            <a:endParaRPr lang="en-US" sz="3100" dirty="0">
              <a:solidFill>
                <a:schemeClr val="bg1"/>
              </a:solidFill>
            </a:endParaRPr>
          </a:p>
        </p:txBody>
      </p:sp>
      <p:sp>
        <p:nvSpPr>
          <p:cNvPr id="31" name="Rectangle 24">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769"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2A8E274E-C566-4404-8125-A6371158639C}"/>
              </a:ext>
            </a:extLst>
          </p:cNvPr>
          <p:cNvSpPr txBox="1"/>
          <p:nvPr/>
        </p:nvSpPr>
        <p:spPr>
          <a:xfrm>
            <a:off x="4963009" y="6246934"/>
            <a:ext cx="7033847" cy="215444"/>
          </a:xfrm>
          <a:prstGeom prst="rect">
            <a:avLst/>
          </a:prstGeom>
          <a:noFill/>
        </p:spPr>
        <p:txBody>
          <a:bodyPr wrap="square" rtlCol="0">
            <a:spAutoFit/>
          </a:bodyPr>
          <a:lstStyle/>
          <a:p>
            <a:r>
              <a:rPr lang="en-US" sz="800" dirty="0"/>
              <a:t>* Pew research 9/9/2020 https://www.pewresearch.org/fact-tank/2020/01/09/about-one-in-five-americans-use-a-smart-watch-or-fitness-tracker/</a:t>
            </a:r>
          </a:p>
        </p:txBody>
      </p:sp>
      <p:pic>
        <p:nvPicPr>
          <p:cNvPr id="1026" name="Picture 2">
            <a:extLst>
              <a:ext uri="{FF2B5EF4-FFF2-40B4-BE49-F238E27FC236}">
                <a16:creationId xmlns:a16="http://schemas.microsoft.com/office/drawing/2014/main" id="{BE18580A-43DF-4F4F-80F1-20EEBA3A3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692" y="744165"/>
            <a:ext cx="2894111" cy="5348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ava-logo-png-4 – Bike Walk Wichita">
            <a:extLst>
              <a:ext uri="{FF2B5EF4-FFF2-40B4-BE49-F238E27FC236}">
                <a16:creationId xmlns:a16="http://schemas.microsoft.com/office/drawing/2014/main" id="{C11B5FDE-AC0C-475F-8039-AF8F8032A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9761" y="89201"/>
            <a:ext cx="2028784" cy="20255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tbit Logo transparent PNG - StickPNG">
            <a:extLst>
              <a:ext uri="{FF2B5EF4-FFF2-40B4-BE49-F238E27FC236}">
                <a16:creationId xmlns:a16="http://schemas.microsoft.com/office/drawing/2014/main" id="{B5F96FC9-C994-4774-A1A6-745184567C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6925" y="2385302"/>
            <a:ext cx="2907568" cy="7223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armin Logo | evolution history and meaning, PNG">
            <a:extLst>
              <a:ext uri="{FF2B5EF4-FFF2-40B4-BE49-F238E27FC236}">
                <a16:creationId xmlns:a16="http://schemas.microsoft.com/office/drawing/2014/main" id="{1D03634F-86E6-44F6-A487-92FD1EC7FF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0234" y="3060606"/>
            <a:ext cx="2447838" cy="1376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pMyRun - Home | Facebook">
            <a:extLst>
              <a:ext uri="{FF2B5EF4-FFF2-40B4-BE49-F238E27FC236}">
                <a16:creationId xmlns:a16="http://schemas.microsoft.com/office/drawing/2014/main" id="{CCE56472-C56F-43AD-9D98-80CF5B63F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8432" y="4438951"/>
            <a:ext cx="1631112" cy="16311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ike Run Club - Photos | Facebook">
            <a:extLst>
              <a:ext uri="{FF2B5EF4-FFF2-40B4-BE49-F238E27FC236}">
                <a16:creationId xmlns:a16="http://schemas.microsoft.com/office/drawing/2014/main" id="{398C89BF-EA5B-4EA4-8262-5B82F7A0DA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8951" y="897534"/>
            <a:ext cx="1109488" cy="11094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amsung Health - Samsung US Newsroom">
            <a:extLst>
              <a:ext uri="{FF2B5EF4-FFF2-40B4-BE49-F238E27FC236}">
                <a16:creationId xmlns:a16="http://schemas.microsoft.com/office/drawing/2014/main" id="{D1E9FB0E-9746-4E9C-A824-CD69407529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21717" y="4370929"/>
            <a:ext cx="1276828" cy="12768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onight's Zwift Group Workout: The Sweet Ladder | Tri247.com">
            <a:extLst>
              <a:ext uri="{FF2B5EF4-FFF2-40B4-BE49-F238E27FC236}">
                <a16:creationId xmlns:a16="http://schemas.microsoft.com/office/drawing/2014/main" id="{F3819A27-5EEC-4A8C-8238-F8809B366F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3221" y="3262243"/>
            <a:ext cx="930939" cy="52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20088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Person swimming">
            <a:extLst>
              <a:ext uri="{FF2B5EF4-FFF2-40B4-BE49-F238E27FC236}">
                <a16:creationId xmlns:a16="http://schemas.microsoft.com/office/drawing/2014/main" id="{7D7FCACA-EF86-4FB6-924E-B818BF5F40E9}"/>
              </a:ext>
            </a:extLst>
          </p:cNvPr>
          <p:cNvPicPr>
            <a:picLocks noChangeAspect="1"/>
          </p:cNvPicPr>
          <p:nvPr/>
        </p:nvPicPr>
        <p:blipFill rotWithShape="1">
          <a:blip r:embed="rId3"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214695"/>
            <a:ext cx="12191695"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2611808" y="808056"/>
            <a:ext cx="7958331" cy="1077229"/>
          </a:xfrm>
        </p:spPr>
        <p:txBody>
          <a:bodyPr>
            <a:normAutofit/>
          </a:bodyPr>
          <a:lstStyle/>
          <a:p>
            <a:pPr algn="l"/>
            <a:r>
              <a:rPr lang="en-US" dirty="0"/>
              <a:t>Data Retrieval</a:t>
            </a:r>
          </a:p>
        </p:txBody>
      </p:sp>
      <p:sp>
        <p:nvSpPr>
          <p:cNvPr id="6" name="TextBox 5">
            <a:extLst>
              <a:ext uri="{FF2B5EF4-FFF2-40B4-BE49-F238E27FC236}">
                <a16:creationId xmlns:a16="http://schemas.microsoft.com/office/drawing/2014/main" id="{19C9DC79-52A5-4EFD-8000-BE7D0D9FEEE9}"/>
              </a:ext>
            </a:extLst>
          </p:cNvPr>
          <p:cNvSpPr txBox="1"/>
          <p:nvPr/>
        </p:nvSpPr>
        <p:spPr>
          <a:xfrm>
            <a:off x="1162975" y="6355587"/>
            <a:ext cx="9978501" cy="215444"/>
          </a:xfrm>
          <a:prstGeom prst="rect">
            <a:avLst/>
          </a:prstGeom>
          <a:noFill/>
        </p:spPr>
        <p:txBody>
          <a:bodyPr wrap="square" rtlCol="0">
            <a:spAutoFit/>
          </a:bodyPr>
          <a:lstStyle/>
          <a:p>
            <a:r>
              <a:rPr lang="en-US" sz="800" dirty="0"/>
              <a:t>* Garmin Connect web scraping code: https://github.com/petergardfjall/garminexport</a:t>
            </a:r>
          </a:p>
        </p:txBody>
      </p:sp>
      <p:pic>
        <p:nvPicPr>
          <p:cNvPr id="2050" name="Picture 2">
            <a:extLst>
              <a:ext uri="{FF2B5EF4-FFF2-40B4-BE49-F238E27FC236}">
                <a16:creationId xmlns:a16="http://schemas.microsoft.com/office/drawing/2014/main" id="{029F4E0D-2002-4BFD-823A-D751083FF6E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4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780829" y="834812"/>
            <a:ext cx="1077230" cy="1077230"/>
          </a:xfrm>
          <a:prstGeom prst="rect">
            <a:avLst/>
          </a:prstGeom>
          <a:noFill/>
        </p:spPr>
      </p:pic>
      <p:pic>
        <p:nvPicPr>
          <p:cNvPr id="2054" name="Picture 6" descr="Download, import, data, cloud, scraping icon">
            <a:extLst>
              <a:ext uri="{FF2B5EF4-FFF2-40B4-BE49-F238E27FC236}">
                <a16:creationId xmlns:a16="http://schemas.microsoft.com/office/drawing/2014/main" id="{1A38E3BF-6616-4682-B45F-7BA8A6C9319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35989" y="878850"/>
            <a:ext cx="993327" cy="9933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FCE018-37BA-43A2-B8AB-496B58CEFBFE}"/>
              </a:ext>
            </a:extLst>
          </p:cNvPr>
          <p:cNvSpPr txBox="1"/>
          <p:nvPr/>
        </p:nvSpPr>
        <p:spPr>
          <a:xfrm>
            <a:off x="1026837" y="1346670"/>
            <a:ext cx="2883877" cy="4585871"/>
          </a:xfrm>
          <a:prstGeom prst="rect">
            <a:avLst/>
          </a:prstGeom>
          <a:noFill/>
        </p:spPr>
        <p:txBody>
          <a:bodyPr wrap="square" rtlCol="0">
            <a:spAutoFit/>
          </a:bodyPr>
          <a:lstStyle/>
          <a:p>
            <a:r>
              <a:rPr lang="en-US" sz="1600" dirty="0"/>
              <a:t>A python script was used to scrape personal activity data from Garmin’s website.</a:t>
            </a:r>
          </a:p>
          <a:p>
            <a:endParaRPr lang="en-US" sz="1600" dirty="0"/>
          </a:p>
          <a:p>
            <a:r>
              <a:rPr lang="en-US" sz="1600" dirty="0"/>
              <a:t>This returned two kinds of data objects.</a:t>
            </a:r>
          </a:p>
          <a:p>
            <a:pPr marL="342900" indent="-342900">
              <a:buFont typeface="+mj-lt"/>
              <a:buAutoNum type="arabicPeriod"/>
            </a:pPr>
            <a:r>
              <a:rPr lang="en-US" sz="1400" dirty="0"/>
              <a:t>A single JSON file containing the summary stats for each individual activity.</a:t>
            </a:r>
          </a:p>
          <a:p>
            <a:pPr marL="342900" indent="-342900">
              <a:buFont typeface="+mj-lt"/>
              <a:buAutoNum type="arabicPeriod"/>
            </a:pPr>
            <a:r>
              <a:rPr lang="en-US" sz="1400" dirty="0"/>
              <a:t>Approximately 630 “*.tcx” files (written in XML) each file contains hundreds of “</a:t>
            </a:r>
            <a:r>
              <a:rPr lang="en-US" sz="1400" dirty="0" err="1"/>
              <a:t>trackpoints</a:t>
            </a:r>
            <a:r>
              <a:rPr lang="en-US" sz="1400" dirty="0"/>
              <a:t>”. TrackPoint data is recorded about every second during an activity and contains the lat/lon at that point in time, as well as any data from associated sensors - i.e. heart rate, power, cadence</a:t>
            </a:r>
          </a:p>
        </p:txBody>
      </p:sp>
      <p:sp>
        <p:nvSpPr>
          <p:cNvPr id="9" name="TextBox 8">
            <a:extLst>
              <a:ext uri="{FF2B5EF4-FFF2-40B4-BE49-F238E27FC236}">
                <a16:creationId xmlns:a16="http://schemas.microsoft.com/office/drawing/2014/main" id="{EFE67FD3-56AB-40EC-B242-1D85E97554C8}"/>
              </a:ext>
            </a:extLst>
          </p:cNvPr>
          <p:cNvSpPr txBox="1"/>
          <p:nvPr/>
        </p:nvSpPr>
        <p:spPr>
          <a:xfrm>
            <a:off x="4372979" y="2242943"/>
            <a:ext cx="2789380" cy="3785652"/>
          </a:xfrm>
          <a:prstGeom prst="rect">
            <a:avLst/>
          </a:prstGeom>
          <a:solidFill>
            <a:schemeClr val="tx1">
              <a:lumMod val="85000"/>
            </a:schemeClr>
          </a:solidFill>
        </p:spPr>
        <p:txBody>
          <a:bodyPr wrap="square" rtlCol="0">
            <a:spAutoFit/>
          </a:bodyPr>
          <a:lstStyle/>
          <a:p>
            <a:pPr algn="l"/>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activityId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5636969541</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activityName</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"Grand Junction Cycling"</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description</a:t>
            </a:r>
            <a:r>
              <a:rPr lang="en-US" sz="800" b="0" i="0" dirty="0">
                <a:solidFill>
                  <a:srgbClr val="000000"/>
                </a:solidFill>
                <a:effectLst/>
                <a:latin typeface="Courier New" panose="02070309020205020404" pitchFamily="49" charset="0"/>
              </a:rPr>
              <a:t>: </a:t>
            </a:r>
            <a:r>
              <a:rPr lang="en-US" sz="800" b="0" i="0" dirty="0">
                <a:solidFill>
                  <a:srgbClr val="808080"/>
                </a:solidFill>
                <a:effectLst/>
                <a:latin typeface="Courier New" panose="02070309020205020404" pitchFamily="49" charset="0"/>
              </a:rPr>
              <a:t>null</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startTimeLocal</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"2020-10-05 11:43:07"</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startTimeGMT</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"2020-10-05 17:43:07"</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activityType</a:t>
            </a:r>
            <a:r>
              <a:rPr lang="en-US" sz="800" b="0" i="0" dirty="0">
                <a:solidFill>
                  <a:srgbClr val="000000"/>
                </a:solidFill>
                <a:effectLst/>
                <a:latin typeface="Courier New" panose="02070309020205020404" pitchFamily="49" charset="0"/>
              </a:rPr>
              <a:t>: {</a:t>
            </a:r>
          </a:p>
          <a:p>
            <a:pPr algn="l"/>
            <a:r>
              <a:rPr lang="en-US" sz="800" dirty="0">
                <a:solidFill>
                  <a:srgbClr val="000000"/>
                </a:solidFill>
                <a:latin typeface="Courier New" panose="02070309020205020404" pitchFamily="49" charset="0"/>
              </a:rPr>
              <a:t>	</a:t>
            </a:r>
            <a:r>
              <a:rPr lang="en-US" sz="800" b="1" i="0" dirty="0">
                <a:solidFill>
                  <a:srgbClr val="000000"/>
                </a:solidFill>
                <a:effectLst/>
                <a:latin typeface="Courier New" panose="02070309020205020404" pitchFamily="49" charset="0"/>
              </a:rPr>
              <a:t>typeId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2</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typeKey</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"cycling"</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parentTypeId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17</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sortOrder</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isHidden</a:t>
            </a:r>
            <a:r>
              <a:rPr lang="en-US" sz="800" b="0" i="0" dirty="0">
                <a:solidFill>
                  <a:srgbClr val="000000"/>
                </a:solidFill>
                <a:effectLst/>
                <a:latin typeface="Courier New" panose="02070309020205020404" pitchFamily="49" charset="0"/>
              </a:rPr>
              <a:t>: </a:t>
            </a:r>
            <a:r>
              <a:rPr lang="en-US" sz="800" b="0" i="0" dirty="0">
                <a:solidFill>
                  <a:srgbClr val="B22222"/>
                </a:solidFill>
                <a:effectLst/>
                <a:latin typeface="Courier New" panose="02070309020205020404" pitchFamily="49" charset="0"/>
              </a:rPr>
              <a:t>false</a:t>
            </a:r>
            <a:r>
              <a:rPr lang="en-US" sz="800" b="0" i="0" dirty="0">
                <a:solidFill>
                  <a:srgbClr val="000000"/>
                </a:solidFill>
                <a:effectLst/>
                <a:latin typeface="Courier New" panose="02070309020205020404" pitchFamily="49" charset="0"/>
              </a:rPr>
              <a:t>,</a:t>
            </a:r>
          </a:p>
          <a:p>
            <a:pPr algn="l"/>
            <a:r>
              <a:rPr lang="en-US" sz="800" dirty="0">
                <a:solidFill>
                  <a:srgbClr val="000000"/>
                </a:solidFill>
                <a:latin typeface="Courier New" panose="02070309020205020404" pitchFamily="49" charset="0"/>
              </a:rPr>
              <a:t>   </a:t>
            </a:r>
            <a:r>
              <a:rPr lang="en-US" sz="800" b="0" i="0" dirty="0">
                <a:solidFill>
                  <a:srgbClr val="000000"/>
                </a:solidFill>
                <a:effectLst/>
                <a:latin typeface="Courier New" panose="02070309020205020404" pitchFamily="49" charset="0"/>
              </a:rPr>
              <a:t>},</a:t>
            </a:r>
          </a:p>
          <a:p>
            <a:pPr algn="l"/>
            <a:r>
              <a:rPr lang="en-US" sz="800" b="1" dirty="0">
                <a:solidFill>
                  <a:srgbClr val="000000"/>
                </a:solidFill>
                <a:latin typeface="Courier New" panose="02070309020205020404" pitchFamily="49" charset="0"/>
              </a:rPr>
              <a:t>   </a:t>
            </a:r>
            <a:r>
              <a:rPr lang="en-US" sz="800" b="1" i="0" dirty="0">
                <a:solidFill>
                  <a:srgbClr val="000000"/>
                </a:solidFill>
                <a:effectLst/>
                <a:latin typeface="Courier New" panose="02070309020205020404" pitchFamily="49" charset="0"/>
              </a:rPr>
              <a:t>eventType</a:t>
            </a:r>
            <a:r>
              <a:rPr lang="en-US" sz="800" b="0" i="0" dirty="0">
                <a:solidFill>
                  <a:srgbClr val="000000"/>
                </a:solidFill>
                <a:effectLst/>
                <a:latin typeface="Courier New" panose="02070309020205020404" pitchFamily="49" charset="0"/>
              </a:rPr>
              <a:t>: {</a:t>
            </a:r>
          </a:p>
          <a:p>
            <a:pPr algn="l"/>
            <a:r>
              <a:rPr lang="en-US" sz="800" dirty="0">
                <a:solidFill>
                  <a:srgbClr val="000000"/>
                </a:solidFill>
                <a:latin typeface="Courier New" panose="02070309020205020404" pitchFamily="49" charset="0"/>
              </a:rPr>
              <a:t>	</a:t>
            </a:r>
            <a:r>
              <a:rPr lang="en-US" sz="800" b="1" i="0" dirty="0">
                <a:solidFill>
                  <a:srgbClr val="000000"/>
                </a:solidFill>
                <a:effectLst/>
                <a:latin typeface="Courier New" panose="02070309020205020404" pitchFamily="49" charset="0"/>
              </a:rPr>
              <a:t>typeId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4</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typeKey</a:t>
            </a:r>
            <a:r>
              <a:rPr lang="en-US" sz="800" b="0" i="0" dirty="0">
                <a:solidFill>
                  <a:srgbClr val="000000"/>
                </a:solidFill>
                <a:effectLst/>
                <a:latin typeface="Courier New" panose="02070309020205020404" pitchFamily="49" charset="0"/>
              </a:rPr>
              <a:t>: </a:t>
            </a:r>
            <a:r>
              <a:rPr lang="en-US" sz="800" b="0" i="0" dirty="0">
                <a:solidFill>
                  <a:srgbClr val="008000"/>
                </a:solidFill>
                <a:effectLst/>
                <a:latin typeface="Courier New" panose="02070309020205020404" pitchFamily="49" charset="0"/>
              </a:rPr>
              <a:t>"training"</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sortOrder</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7</a:t>
            </a:r>
            <a:r>
              <a:rPr lang="en-US" sz="800" b="0" i="0" dirty="0">
                <a:solidFill>
                  <a:srgbClr val="000000"/>
                </a:solidFill>
                <a:effectLst/>
                <a:latin typeface="Courier New" panose="02070309020205020404" pitchFamily="49" charset="0"/>
              </a:rPr>
              <a:t>,</a:t>
            </a:r>
          </a:p>
          <a:p>
            <a:pPr algn="l"/>
            <a:r>
              <a:rPr lang="en-US" sz="800" b="0" i="0" dirty="0">
                <a:solidFill>
                  <a:srgbClr val="000000"/>
                </a:solidFill>
                <a:effectLst/>
                <a:latin typeface="Courier New" panose="02070309020205020404" pitchFamily="49" charset="0"/>
              </a:rPr>
              <a:t>   },</a:t>
            </a:r>
          </a:p>
          <a:p>
            <a:pPr algn="l"/>
            <a:r>
              <a:rPr lang="en-US" sz="800" b="1" i="0" dirty="0">
                <a:solidFill>
                  <a:srgbClr val="000000"/>
                </a:solidFill>
                <a:effectLst/>
                <a:latin typeface="Courier New" panose="02070309020205020404" pitchFamily="49" charset="0"/>
              </a:rPr>
              <a:t>   comments</a:t>
            </a:r>
            <a:r>
              <a:rPr lang="en-US" sz="800" b="0" i="0" dirty="0">
                <a:solidFill>
                  <a:srgbClr val="000000"/>
                </a:solidFill>
                <a:effectLst/>
                <a:latin typeface="Courier New" panose="02070309020205020404" pitchFamily="49" charset="0"/>
              </a:rPr>
              <a:t>: </a:t>
            </a:r>
            <a:r>
              <a:rPr lang="en-US" sz="800" b="0" i="0" dirty="0">
                <a:solidFill>
                  <a:srgbClr val="808080"/>
                </a:solidFill>
                <a:effectLst/>
                <a:latin typeface="Courier New" panose="02070309020205020404" pitchFamily="49" charset="0"/>
              </a:rPr>
              <a:t>null</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parentId</a:t>
            </a:r>
            <a:r>
              <a:rPr lang="en-US" sz="800" b="0" i="0" dirty="0">
                <a:solidFill>
                  <a:srgbClr val="000000"/>
                </a:solidFill>
                <a:effectLst/>
                <a:latin typeface="Courier New" panose="02070309020205020404" pitchFamily="49" charset="0"/>
              </a:rPr>
              <a:t>: </a:t>
            </a:r>
            <a:r>
              <a:rPr lang="en-US" sz="800" b="0" i="0" dirty="0">
                <a:solidFill>
                  <a:srgbClr val="808080"/>
                </a:solidFill>
                <a:effectLst/>
                <a:latin typeface="Courier New" panose="02070309020205020404" pitchFamily="49" charset="0"/>
              </a:rPr>
              <a:t>null</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distance</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67872.90625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duration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9028.3369140625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elapsedDuration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9723127.9296875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movingDuration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8932.521057128906</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elevationGain</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868</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elevationLoss</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865</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averageSpeed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7.51800012588501</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maxSpeed</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17.000999450683594</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startLatitude</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39.07227901741862</a:t>
            </a:r>
            <a:r>
              <a:rPr lang="en-US" sz="800" b="0" i="0" dirty="0">
                <a:solidFill>
                  <a:srgbClr val="000000"/>
                </a:solidFill>
                <a:effectLst/>
                <a:latin typeface="Courier New" panose="02070309020205020404" pitchFamily="49" charset="0"/>
              </a:rPr>
              <a:t>,</a:t>
            </a:r>
          </a:p>
          <a:p>
            <a:pPr algn="l"/>
            <a:r>
              <a:rPr lang="en-US" sz="800" b="1" i="0" dirty="0">
                <a:solidFill>
                  <a:srgbClr val="000000"/>
                </a:solidFill>
                <a:effectLst/>
                <a:latin typeface="Courier New" panose="02070309020205020404" pitchFamily="49" charset="0"/>
              </a:rPr>
              <a:t>   startLongitude</a:t>
            </a:r>
            <a:r>
              <a:rPr lang="en-US" sz="800" b="0" i="0" dirty="0">
                <a:solidFill>
                  <a:srgbClr val="000000"/>
                </a:solidFill>
                <a:effectLst/>
                <a:latin typeface="Courier New" panose="02070309020205020404" pitchFamily="49" charset="0"/>
              </a:rPr>
              <a:t>: </a:t>
            </a:r>
            <a:r>
              <a:rPr lang="en-US" sz="800" b="0" i="0" dirty="0">
                <a:solidFill>
                  <a:srgbClr val="0000FF"/>
                </a:solidFill>
                <a:effectLst/>
                <a:latin typeface="Courier New" panose="02070309020205020404" pitchFamily="49" charset="0"/>
              </a:rPr>
              <a:t>-108.558548418805</a:t>
            </a:r>
            <a:r>
              <a:rPr lang="en-US" sz="800" b="0" i="0" dirty="0">
                <a:solidFill>
                  <a:srgbClr val="000000"/>
                </a:solidFill>
                <a:effectLst/>
                <a:latin typeface="Courier New" panose="02070309020205020404" pitchFamily="49" charset="0"/>
              </a:rPr>
              <a:t>,</a:t>
            </a:r>
          </a:p>
        </p:txBody>
      </p:sp>
      <p:sp>
        <p:nvSpPr>
          <p:cNvPr id="10" name="TextBox 9">
            <a:extLst>
              <a:ext uri="{FF2B5EF4-FFF2-40B4-BE49-F238E27FC236}">
                <a16:creationId xmlns:a16="http://schemas.microsoft.com/office/drawing/2014/main" id="{A56E921A-30A5-43D4-8FA8-A714D48E1CCC}"/>
              </a:ext>
            </a:extLst>
          </p:cNvPr>
          <p:cNvSpPr txBox="1"/>
          <p:nvPr/>
        </p:nvSpPr>
        <p:spPr>
          <a:xfrm>
            <a:off x="7244388" y="2246167"/>
            <a:ext cx="4097215" cy="3170099"/>
          </a:xfrm>
          <a:prstGeom prst="rect">
            <a:avLst/>
          </a:prstGeom>
          <a:solidFill>
            <a:schemeClr val="bg1"/>
          </a:solidFill>
        </p:spPr>
        <p:txBody>
          <a:bodyPr wrap="square" rtlCol="0">
            <a:spAutoFit/>
          </a:bodyPr>
          <a:lstStyle/>
          <a:p>
            <a:r>
              <a:rPr lang="en-US" sz="800" dirty="0"/>
              <a:t>&lt;Activities&gt;    </a:t>
            </a:r>
          </a:p>
          <a:p>
            <a:r>
              <a:rPr lang="en-US" sz="800" dirty="0"/>
              <a:t>   &lt;Activity Sport="Biking"&gt;      </a:t>
            </a:r>
          </a:p>
          <a:p>
            <a:r>
              <a:rPr lang="en-US" sz="800" dirty="0"/>
              <a:t>      &lt;Id&gt;2018-08-11T16:19:40.000Z&lt;/Id&gt;     </a:t>
            </a:r>
          </a:p>
          <a:p>
            <a:r>
              <a:rPr lang="en-US" sz="800" dirty="0"/>
              <a:t>      &lt;Lap StartTime="2018-08-11T16:19:40.000Z"&gt;        	&lt;TotalTimeSeconds&gt;330.0&lt;/TotalTimeSeconds&gt;        	&lt;DistanceMeters&gt;1609.35&lt;/DistanceMeters&gt;        	&lt;MaximumSpeed&gt;8.9399995803833&lt;/MaximumSpeed&gt;        	&lt;Calories&gt;53&lt;/Calories&gt;       </a:t>
            </a:r>
          </a:p>
          <a:p>
            <a:r>
              <a:rPr lang="en-US" sz="800" dirty="0"/>
              <a:t>	 &lt;Intensity&gt;Active&lt;/Intensity&gt;        	&lt;TriggerMethod&gt;Manual&lt;/TriggerMethod&gt;        </a:t>
            </a:r>
          </a:p>
          <a:p>
            <a:r>
              <a:rPr lang="en-US" sz="800" dirty="0"/>
              <a:t>	&lt;Track&gt;          </a:t>
            </a:r>
          </a:p>
          <a:p>
            <a:r>
              <a:rPr lang="en-US" sz="800" dirty="0"/>
              <a:t>	   &lt;Trackpoint&gt;            </a:t>
            </a:r>
          </a:p>
          <a:p>
            <a:r>
              <a:rPr lang="en-US" sz="800" dirty="0"/>
              <a:t>	      &lt;Time&gt;2018-08-11T16:19:40.000Z&lt;/Time&gt;            		  	      &lt;Position&gt;              					                 		&lt;LatitudeDegrees&gt;44.91394383832812&lt;/LatitudeDegrees&gt;              		&lt;LongitudeDegrees&gt;-116.0895159188658&lt;/LongitudeDegrees&gt;            	      &lt;/Position&gt;            </a:t>
            </a:r>
          </a:p>
          <a:p>
            <a:r>
              <a:rPr lang="en-US" sz="800" dirty="0"/>
              <a:t>	      &lt;AltitudeMeters&gt;1466.800048828125&lt;/AltitudeMeters&gt;            	 	      &lt;DistanceMeters&gt;0.0&lt;/DistanceMeters&gt;           </a:t>
            </a:r>
          </a:p>
          <a:p>
            <a:r>
              <a:rPr lang="en-US" sz="800" dirty="0"/>
              <a:t>	      &lt;Extensions&gt;              </a:t>
            </a:r>
          </a:p>
          <a:p>
            <a:r>
              <a:rPr lang="en-US" sz="800" dirty="0"/>
              <a:t>	         &lt;ns3:TPX&gt;                </a:t>
            </a:r>
          </a:p>
          <a:p>
            <a:r>
              <a:rPr lang="en-US" sz="800" dirty="0"/>
              <a:t>	      	&lt;ns3:Speed&gt;0.0&lt;/ns3:Speed&gt;              </a:t>
            </a:r>
          </a:p>
          <a:p>
            <a:r>
              <a:rPr lang="en-US" sz="800" dirty="0"/>
              <a:t>	         &lt;/ns3:TPX&gt;            </a:t>
            </a:r>
          </a:p>
          <a:p>
            <a:r>
              <a:rPr lang="en-US" sz="800" dirty="0"/>
              <a:t>	      &lt;/Extensions&gt;          </a:t>
            </a:r>
          </a:p>
          <a:p>
            <a:r>
              <a:rPr lang="en-US" sz="800" dirty="0"/>
              <a:t>	   &lt;/Trackpoint&gt;</a:t>
            </a:r>
          </a:p>
        </p:txBody>
      </p:sp>
      <p:pic>
        <p:nvPicPr>
          <p:cNvPr id="2058" name="Picture 10">
            <a:extLst>
              <a:ext uri="{FF2B5EF4-FFF2-40B4-BE49-F238E27FC236}">
                <a16:creationId xmlns:a16="http://schemas.microsoft.com/office/drawing/2014/main" id="{E55F42EA-877B-4162-9AA7-47F212D905B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64363" y="845853"/>
            <a:ext cx="848318" cy="107722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A53A502-141E-4080-A8C8-C1D991E84DF9}"/>
              </a:ext>
            </a:extLst>
          </p:cNvPr>
          <p:cNvSpPr/>
          <p:nvPr/>
        </p:nvSpPr>
        <p:spPr>
          <a:xfrm>
            <a:off x="7244388" y="1142196"/>
            <a:ext cx="633646" cy="46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BEBAD7-2C1B-4A4B-8C94-CD4B3352E6EF}"/>
              </a:ext>
            </a:extLst>
          </p:cNvPr>
          <p:cNvSpPr/>
          <p:nvPr/>
        </p:nvSpPr>
        <p:spPr>
          <a:xfrm>
            <a:off x="9576812" y="1151151"/>
            <a:ext cx="639348" cy="46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12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Person swimming">
            <a:extLst>
              <a:ext uri="{FF2B5EF4-FFF2-40B4-BE49-F238E27FC236}">
                <a16:creationId xmlns:a16="http://schemas.microsoft.com/office/drawing/2014/main" id="{7D7FCACA-EF86-4FB6-924E-B818BF5F40E9}"/>
              </a:ext>
            </a:extLst>
          </p:cNvPr>
          <p:cNvPicPr>
            <a:picLocks noChangeAspect="1"/>
          </p:cNvPicPr>
          <p:nvPr/>
        </p:nvPicPr>
        <p:blipFill rotWithShape="1">
          <a:blip r:embed="rId3"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0" y="214685"/>
            <a:ext cx="12191695"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2611808" y="808057"/>
            <a:ext cx="7958331" cy="543665"/>
          </a:xfrm>
        </p:spPr>
        <p:txBody>
          <a:bodyPr>
            <a:normAutofit fontScale="90000"/>
          </a:bodyPr>
          <a:lstStyle/>
          <a:p>
            <a:pPr algn="l"/>
            <a:r>
              <a:rPr lang="en-US" dirty="0"/>
              <a:t>Data Extraction Process</a:t>
            </a:r>
          </a:p>
        </p:txBody>
      </p:sp>
      <p:sp>
        <p:nvSpPr>
          <p:cNvPr id="8" name="TextBox 7">
            <a:extLst>
              <a:ext uri="{FF2B5EF4-FFF2-40B4-BE49-F238E27FC236}">
                <a16:creationId xmlns:a16="http://schemas.microsoft.com/office/drawing/2014/main" id="{1DFCE018-37BA-43A2-B8AB-496B58CEFBFE}"/>
              </a:ext>
            </a:extLst>
          </p:cNvPr>
          <p:cNvSpPr txBox="1"/>
          <p:nvPr/>
        </p:nvSpPr>
        <p:spPr>
          <a:xfrm>
            <a:off x="7852634" y="1653862"/>
            <a:ext cx="2883877" cy="3231654"/>
          </a:xfrm>
          <a:prstGeom prst="rect">
            <a:avLst/>
          </a:prstGeom>
          <a:noFill/>
        </p:spPr>
        <p:txBody>
          <a:bodyPr wrap="square" rtlCol="0">
            <a:spAutoFit/>
          </a:bodyPr>
          <a:lstStyle/>
          <a:p>
            <a:pPr marL="285750" indent="-285750">
              <a:buFont typeface="Arial" panose="020B0604020202020204" pitchFamily="34" charset="0"/>
              <a:buChar char="•"/>
            </a:pPr>
            <a:r>
              <a:rPr lang="en-US" sz="2000" dirty="0"/>
              <a:t>Extract data from .tcx files and add to Postgres DB</a:t>
            </a:r>
          </a:p>
          <a:p>
            <a:pPr marL="742950" lvl="1" indent="-285750">
              <a:buFont typeface="Arial" panose="020B0604020202020204" pitchFamily="34" charset="0"/>
              <a:buChar char="•"/>
            </a:pPr>
            <a:r>
              <a:rPr lang="en-US" sz="2000" dirty="0">
                <a:solidFill>
                  <a:srgbClr val="FFC000"/>
                </a:solidFill>
              </a:rPr>
              <a:t>Os.walk</a:t>
            </a:r>
          </a:p>
          <a:p>
            <a:pPr marL="742950" lvl="1" indent="-285750">
              <a:buFont typeface="Arial" panose="020B0604020202020204" pitchFamily="34" charset="0"/>
              <a:buChar char="•"/>
            </a:pPr>
            <a:r>
              <a:rPr lang="en-US" sz="2000" dirty="0">
                <a:solidFill>
                  <a:srgbClr val="FFC000"/>
                </a:solidFill>
              </a:rPr>
              <a:t>Tcxparser</a:t>
            </a:r>
          </a:p>
          <a:p>
            <a:pPr marL="742950" lvl="1" indent="-285750">
              <a:buFont typeface="Arial" panose="020B0604020202020204" pitchFamily="34" charset="0"/>
              <a:buChar char="•"/>
            </a:pPr>
            <a:r>
              <a:rPr lang="en-US" sz="2000" dirty="0">
                <a:solidFill>
                  <a:srgbClr val="FFC000"/>
                </a:solidFill>
              </a:rPr>
              <a:t>Lxml</a:t>
            </a:r>
          </a:p>
          <a:p>
            <a:pPr marL="742950" lvl="1" indent="-285750">
              <a:buFont typeface="Arial" panose="020B0604020202020204" pitchFamily="34" charset="0"/>
              <a:buChar char="•"/>
            </a:pPr>
            <a:r>
              <a:rPr lang="en-US" sz="2000" dirty="0">
                <a:solidFill>
                  <a:srgbClr val="FFC000"/>
                </a:solidFill>
              </a:rPr>
              <a:t>SQLAlchemy</a:t>
            </a:r>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p:txBody>
      </p:sp>
      <p:pic>
        <p:nvPicPr>
          <p:cNvPr id="4" name="Picture 3">
            <a:extLst>
              <a:ext uri="{FF2B5EF4-FFF2-40B4-BE49-F238E27FC236}">
                <a16:creationId xmlns:a16="http://schemas.microsoft.com/office/drawing/2014/main" id="{33DCFB03-561E-1C49-B0EF-FA0BE7589E22}"/>
              </a:ext>
            </a:extLst>
          </p:cNvPr>
          <p:cNvPicPr>
            <a:picLocks noChangeAspect="1"/>
          </p:cNvPicPr>
          <p:nvPr/>
        </p:nvPicPr>
        <p:blipFill>
          <a:blip r:embed="rId4"/>
          <a:stretch>
            <a:fillRect/>
          </a:stretch>
        </p:blipFill>
        <p:spPr>
          <a:xfrm>
            <a:off x="1301696" y="1882135"/>
            <a:ext cx="5903776" cy="1328350"/>
          </a:xfrm>
          <a:prstGeom prst="rect">
            <a:avLst/>
          </a:prstGeom>
        </p:spPr>
      </p:pic>
      <p:pic>
        <p:nvPicPr>
          <p:cNvPr id="15" name="Picture 14" descr="Text&#10;&#10;Description automatically generated">
            <a:extLst>
              <a:ext uri="{FF2B5EF4-FFF2-40B4-BE49-F238E27FC236}">
                <a16:creationId xmlns:a16="http://schemas.microsoft.com/office/drawing/2014/main" id="{1C8EE26A-2864-8F4D-A686-2E0A5BB63248}"/>
              </a:ext>
            </a:extLst>
          </p:cNvPr>
          <p:cNvPicPr>
            <a:picLocks noChangeAspect="1"/>
          </p:cNvPicPr>
          <p:nvPr/>
        </p:nvPicPr>
        <p:blipFill>
          <a:blip r:embed="rId5"/>
          <a:stretch>
            <a:fillRect/>
          </a:stretch>
        </p:blipFill>
        <p:spPr>
          <a:xfrm>
            <a:off x="5791802" y="4445720"/>
            <a:ext cx="5405022" cy="2062641"/>
          </a:xfrm>
          <a:prstGeom prst="rect">
            <a:avLst/>
          </a:prstGeom>
        </p:spPr>
      </p:pic>
      <p:pic>
        <p:nvPicPr>
          <p:cNvPr id="19" name="Picture 18" descr="Text&#10;&#10;Description automatically generated">
            <a:extLst>
              <a:ext uri="{FF2B5EF4-FFF2-40B4-BE49-F238E27FC236}">
                <a16:creationId xmlns:a16="http://schemas.microsoft.com/office/drawing/2014/main" id="{997CDE31-0A5F-A340-B5D9-6AC0F424391C}"/>
              </a:ext>
            </a:extLst>
          </p:cNvPr>
          <p:cNvPicPr>
            <a:picLocks noChangeAspect="1"/>
          </p:cNvPicPr>
          <p:nvPr/>
        </p:nvPicPr>
        <p:blipFill>
          <a:blip r:embed="rId6"/>
          <a:stretch>
            <a:fillRect/>
          </a:stretch>
        </p:blipFill>
        <p:spPr>
          <a:xfrm>
            <a:off x="1301695" y="4445719"/>
            <a:ext cx="3695565" cy="2062641"/>
          </a:xfrm>
          <a:prstGeom prst="rect">
            <a:avLst/>
          </a:prstGeom>
        </p:spPr>
      </p:pic>
    </p:spTree>
    <p:extLst>
      <p:ext uri="{BB962C8B-B14F-4D97-AF65-F5344CB8AC3E}">
        <p14:creationId xmlns:p14="http://schemas.microsoft.com/office/powerpoint/2010/main" val="309267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Person swimming">
            <a:extLst>
              <a:ext uri="{FF2B5EF4-FFF2-40B4-BE49-F238E27FC236}">
                <a16:creationId xmlns:a16="http://schemas.microsoft.com/office/drawing/2014/main" id="{7D7FCACA-EF86-4FB6-924E-B818BF5F40E9}"/>
              </a:ext>
            </a:extLst>
          </p:cNvPr>
          <p:cNvPicPr>
            <a:picLocks noChangeAspect="1"/>
          </p:cNvPicPr>
          <p:nvPr/>
        </p:nvPicPr>
        <p:blipFill rotWithShape="1">
          <a:blip r:embed="rId3"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0" y="214685"/>
            <a:ext cx="12191695"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2611808" y="808057"/>
            <a:ext cx="7958331" cy="543665"/>
          </a:xfrm>
        </p:spPr>
        <p:txBody>
          <a:bodyPr>
            <a:normAutofit fontScale="90000"/>
          </a:bodyPr>
          <a:lstStyle/>
          <a:p>
            <a:pPr algn="l"/>
            <a:r>
              <a:rPr lang="en-US" dirty="0"/>
              <a:t>Database Structure</a:t>
            </a:r>
          </a:p>
        </p:txBody>
      </p:sp>
      <p:sp>
        <p:nvSpPr>
          <p:cNvPr id="11" name="TextBox 10">
            <a:extLst>
              <a:ext uri="{FF2B5EF4-FFF2-40B4-BE49-F238E27FC236}">
                <a16:creationId xmlns:a16="http://schemas.microsoft.com/office/drawing/2014/main" id="{8099BE89-E8DC-B349-B8B1-FCDE6FB9647B}"/>
              </a:ext>
            </a:extLst>
          </p:cNvPr>
          <p:cNvSpPr txBox="1"/>
          <p:nvPr/>
        </p:nvSpPr>
        <p:spPr>
          <a:xfrm>
            <a:off x="5061161" y="4210226"/>
            <a:ext cx="2069370" cy="369332"/>
          </a:xfrm>
          <a:prstGeom prst="rect">
            <a:avLst/>
          </a:prstGeom>
          <a:noFill/>
        </p:spPr>
        <p:txBody>
          <a:bodyPr wrap="square" rtlCol="0">
            <a:spAutoFit/>
          </a:bodyPr>
          <a:lstStyle/>
          <a:p>
            <a:r>
              <a:rPr lang="en-US" dirty="0"/>
              <a:t>Trackpoints Table</a:t>
            </a:r>
          </a:p>
        </p:txBody>
      </p:sp>
      <p:sp>
        <p:nvSpPr>
          <p:cNvPr id="12" name="TextBox 11">
            <a:extLst>
              <a:ext uri="{FF2B5EF4-FFF2-40B4-BE49-F238E27FC236}">
                <a16:creationId xmlns:a16="http://schemas.microsoft.com/office/drawing/2014/main" id="{06B181A0-7AC5-BC4B-8C08-5585E356077E}"/>
              </a:ext>
            </a:extLst>
          </p:cNvPr>
          <p:cNvSpPr txBox="1"/>
          <p:nvPr/>
        </p:nvSpPr>
        <p:spPr>
          <a:xfrm>
            <a:off x="5245713" y="1616697"/>
            <a:ext cx="1700265" cy="369332"/>
          </a:xfrm>
          <a:prstGeom prst="rect">
            <a:avLst/>
          </a:prstGeom>
          <a:noFill/>
        </p:spPr>
        <p:txBody>
          <a:bodyPr wrap="square" rtlCol="0">
            <a:spAutoFit/>
          </a:bodyPr>
          <a:lstStyle/>
          <a:p>
            <a:r>
              <a:rPr lang="en-US" dirty="0"/>
              <a:t>Activities Table</a:t>
            </a:r>
          </a:p>
        </p:txBody>
      </p:sp>
      <p:pic>
        <p:nvPicPr>
          <p:cNvPr id="14" name="Picture 13" descr="Table&#10;&#10;Description automatically generated">
            <a:extLst>
              <a:ext uri="{FF2B5EF4-FFF2-40B4-BE49-F238E27FC236}">
                <a16:creationId xmlns:a16="http://schemas.microsoft.com/office/drawing/2014/main" id="{EE4994DB-3F91-7D45-907A-DEBA68F70462}"/>
              </a:ext>
            </a:extLst>
          </p:cNvPr>
          <p:cNvPicPr>
            <a:picLocks noChangeAspect="1"/>
          </p:cNvPicPr>
          <p:nvPr/>
        </p:nvPicPr>
        <p:blipFill>
          <a:blip r:embed="rId4"/>
          <a:stretch>
            <a:fillRect/>
          </a:stretch>
        </p:blipFill>
        <p:spPr>
          <a:xfrm>
            <a:off x="1041511" y="2002770"/>
            <a:ext cx="10108670" cy="1839629"/>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E9ACB1F0-6CA3-F94B-8BC9-EB70695D1DC7}"/>
              </a:ext>
            </a:extLst>
          </p:cNvPr>
          <p:cNvPicPr>
            <a:picLocks noChangeAspect="1"/>
          </p:cNvPicPr>
          <p:nvPr/>
        </p:nvPicPr>
        <p:blipFill>
          <a:blip r:embed="rId5"/>
          <a:stretch>
            <a:fillRect/>
          </a:stretch>
        </p:blipFill>
        <p:spPr>
          <a:xfrm>
            <a:off x="1041511" y="4596299"/>
            <a:ext cx="10108670" cy="1722476"/>
          </a:xfrm>
          <a:prstGeom prst="rect">
            <a:avLst/>
          </a:prstGeom>
        </p:spPr>
      </p:pic>
    </p:spTree>
    <p:extLst>
      <p:ext uri="{BB962C8B-B14F-4D97-AF65-F5344CB8AC3E}">
        <p14:creationId xmlns:p14="http://schemas.microsoft.com/office/powerpoint/2010/main" val="3258466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Person swimming">
            <a:extLst>
              <a:ext uri="{FF2B5EF4-FFF2-40B4-BE49-F238E27FC236}">
                <a16:creationId xmlns:a16="http://schemas.microsoft.com/office/drawing/2014/main" id="{7D7FCACA-EF86-4FB6-924E-B818BF5F40E9}"/>
              </a:ext>
            </a:extLst>
          </p:cNvPr>
          <p:cNvPicPr>
            <a:picLocks noChangeAspect="1"/>
          </p:cNvPicPr>
          <p:nvPr/>
        </p:nvPicPr>
        <p:blipFill rotWithShape="1">
          <a:blip r:embed="rId3"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0"/>
            <a:ext cx="12191695" cy="6857990"/>
          </a:xfrm>
          <a:prstGeom prst="rect">
            <a:avLst/>
          </a:prstGeom>
        </p:spPr>
      </p:pic>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2611808" y="808057"/>
            <a:ext cx="7958331" cy="543665"/>
          </a:xfrm>
        </p:spPr>
        <p:txBody>
          <a:bodyPr>
            <a:normAutofit fontScale="90000"/>
          </a:bodyPr>
          <a:lstStyle/>
          <a:p>
            <a:pPr algn="l"/>
            <a:r>
              <a:rPr lang="en-US" dirty="0"/>
              <a:t>Flask API</a:t>
            </a:r>
          </a:p>
        </p:txBody>
      </p:sp>
      <p:sp>
        <p:nvSpPr>
          <p:cNvPr id="8" name="TextBox 7">
            <a:extLst>
              <a:ext uri="{FF2B5EF4-FFF2-40B4-BE49-F238E27FC236}">
                <a16:creationId xmlns:a16="http://schemas.microsoft.com/office/drawing/2014/main" id="{1DFCE018-37BA-43A2-B8AB-496B58CEFBFE}"/>
              </a:ext>
            </a:extLst>
          </p:cNvPr>
          <p:cNvSpPr txBox="1"/>
          <p:nvPr/>
        </p:nvSpPr>
        <p:spPr>
          <a:xfrm>
            <a:off x="1049073" y="1962426"/>
            <a:ext cx="2883877" cy="4185761"/>
          </a:xfrm>
          <a:prstGeom prst="rect">
            <a:avLst/>
          </a:prstGeom>
          <a:noFill/>
        </p:spPr>
        <p:txBody>
          <a:bodyPr wrap="square" rtlCol="0">
            <a:spAutoFit/>
          </a:bodyPr>
          <a:lstStyle/>
          <a:p>
            <a:pPr marL="285750" indent="-285750">
              <a:buFont typeface="Arial" panose="020B0604020202020204" pitchFamily="34" charset="0"/>
              <a:buChar char="•"/>
            </a:pPr>
            <a:r>
              <a:rPr lang="en-US" sz="2400" dirty="0"/>
              <a:t>Returns:</a:t>
            </a:r>
          </a:p>
          <a:p>
            <a:endParaRPr lang="en-US" sz="2000" dirty="0"/>
          </a:p>
          <a:p>
            <a:pPr marL="800100" lvl="1" indent="-342900">
              <a:buAutoNum type="arabicParenR"/>
            </a:pPr>
            <a:r>
              <a:rPr lang="en-US" dirty="0"/>
              <a:t>Activity summary Data</a:t>
            </a:r>
          </a:p>
          <a:p>
            <a:pPr marL="800100" lvl="1" indent="-342900">
              <a:buFontTx/>
              <a:buAutoNum type="arabicParenR"/>
            </a:pPr>
            <a:r>
              <a:rPr lang="en-US" dirty="0"/>
              <a:t>Individual trackpoint data</a:t>
            </a:r>
          </a:p>
          <a:p>
            <a:pPr marL="800100" lvl="1" indent="-342900">
              <a:buFontTx/>
              <a:buAutoNum type="arabicParenR"/>
            </a:pPr>
            <a:r>
              <a:rPr lang="en-US" dirty="0" err="1"/>
              <a:t>Geojson</a:t>
            </a:r>
            <a:endParaRPr lang="en-US" dirty="0"/>
          </a:p>
          <a:p>
            <a:pPr marL="800100" lvl="1" indent="-342900">
              <a:buFontTx/>
              <a:buAutoNum type="arabicParenR"/>
            </a:pPr>
            <a:r>
              <a:rPr lang="en-US" dirty="0"/>
              <a:t>Unique id numbers</a:t>
            </a:r>
          </a:p>
          <a:p>
            <a:pPr marL="800100" lvl="1" indent="-342900">
              <a:buAutoNum type="arabicParenR"/>
            </a:pPr>
            <a:endParaRPr lang="en-US" sz="1600" dirty="0"/>
          </a:p>
          <a:p>
            <a:pPr marL="800100" lvl="1" indent="-342900">
              <a:buAutoNum type="arabicParen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p:txBody>
      </p:sp>
      <p:pic>
        <p:nvPicPr>
          <p:cNvPr id="5" name="Picture 4" descr="A picture containing text&#10;&#10;Description automatically generated">
            <a:extLst>
              <a:ext uri="{FF2B5EF4-FFF2-40B4-BE49-F238E27FC236}">
                <a16:creationId xmlns:a16="http://schemas.microsoft.com/office/drawing/2014/main" id="{DDF4DBBA-BF54-904C-9836-329B7425A132}"/>
              </a:ext>
            </a:extLst>
          </p:cNvPr>
          <p:cNvPicPr>
            <a:picLocks noChangeAspect="1"/>
          </p:cNvPicPr>
          <p:nvPr/>
        </p:nvPicPr>
        <p:blipFill>
          <a:blip r:embed="rId4"/>
          <a:stretch>
            <a:fillRect/>
          </a:stretch>
        </p:blipFill>
        <p:spPr>
          <a:xfrm>
            <a:off x="7716011" y="1803400"/>
            <a:ext cx="3574105" cy="429563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147FC34A-1C69-114B-93F0-69D1147DFAEB}"/>
              </a:ext>
            </a:extLst>
          </p:cNvPr>
          <p:cNvPicPr>
            <a:picLocks noChangeAspect="1"/>
          </p:cNvPicPr>
          <p:nvPr/>
        </p:nvPicPr>
        <p:blipFill>
          <a:blip r:embed="rId5"/>
          <a:stretch>
            <a:fillRect/>
          </a:stretch>
        </p:blipFill>
        <p:spPr>
          <a:xfrm>
            <a:off x="4595882" y="1762227"/>
            <a:ext cx="2508613" cy="1633515"/>
          </a:xfrm>
          <a:prstGeom prst="rect">
            <a:avLst/>
          </a:prstGeom>
        </p:spPr>
      </p:pic>
      <p:sp>
        <p:nvSpPr>
          <p:cNvPr id="10" name="TextBox 9">
            <a:extLst>
              <a:ext uri="{FF2B5EF4-FFF2-40B4-BE49-F238E27FC236}">
                <a16:creationId xmlns:a16="http://schemas.microsoft.com/office/drawing/2014/main" id="{3F6CA63E-32B6-3746-9173-49CA75D9DFA7}"/>
              </a:ext>
            </a:extLst>
          </p:cNvPr>
          <p:cNvSpPr txBox="1"/>
          <p:nvPr/>
        </p:nvSpPr>
        <p:spPr>
          <a:xfrm>
            <a:off x="4834528" y="1392895"/>
            <a:ext cx="2031325" cy="369332"/>
          </a:xfrm>
          <a:prstGeom prst="rect">
            <a:avLst/>
          </a:prstGeom>
          <a:noFill/>
        </p:spPr>
        <p:txBody>
          <a:bodyPr wrap="none" rtlCol="0">
            <a:spAutoFit/>
          </a:bodyPr>
          <a:lstStyle/>
          <a:p>
            <a:r>
              <a:rPr lang="en-US" dirty="0"/>
              <a:t>Activity Summary</a:t>
            </a:r>
          </a:p>
        </p:txBody>
      </p:sp>
      <p:sp>
        <p:nvSpPr>
          <p:cNvPr id="11" name="TextBox 10">
            <a:extLst>
              <a:ext uri="{FF2B5EF4-FFF2-40B4-BE49-F238E27FC236}">
                <a16:creationId xmlns:a16="http://schemas.microsoft.com/office/drawing/2014/main" id="{7F922E5F-339E-F341-BD5A-CBB16EF87300}"/>
              </a:ext>
            </a:extLst>
          </p:cNvPr>
          <p:cNvSpPr txBox="1"/>
          <p:nvPr/>
        </p:nvSpPr>
        <p:spPr>
          <a:xfrm>
            <a:off x="8301419" y="1392895"/>
            <a:ext cx="2403287" cy="369332"/>
          </a:xfrm>
          <a:prstGeom prst="rect">
            <a:avLst/>
          </a:prstGeom>
          <a:noFill/>
        </p:spPr>
        <p:txBody>
          <a:bodyPr wrap="none" rtlCol="0">
            <a:spAutoFit/>
          </a:bodyPr>
          <a:lstStyle/>
          <a:p>
            <a:r>
              <a:rPr lang="en-US" dirty="0"/>
              <a:t>Individual Trackpoints</a:t>
            </a:r>
          </a:p>
        </p:txBody>
      </p:sp>
      <p:pic>
        <p:nvPicPr>
          <p:cNvPr id="13" name="Picture 12" descr="A picture containing table&#10;&#10;Description automatically generated">
            <a:extLst>
              <a:ext uri="{FF2B5EF4-FFF2-40B4-BE49-F238E27FC236}">
                <a16:creationId xmlns:a16="http://schemas.microsoft.com/office/drawing/2014/main" id="{F89D872D-50DE-7542-99FC-0ED02890D4AE}"/>
              </a:ext>
            </a:extLst>
          </p:cNvPr>
          <p:cNvPicPr>
            <a:picLocks noChangeAspect="1"/>
          </p:cNvPicPr>
          <p:nvPr/>
        </p:nvPicPr>
        <p:blipFill>
          <a:blip r:embed="rId6"/>
          <a:stretch>
            <a:fillRect/>
          </a:stretch>
        </p:blipFill>
        <p:spPr>
          <a:xfrm>
            <a:off x="4408250" y="3951219"/>
            <a:ext cx="2883876" cy="2636687"/>
          </a:xfrm>
          <a:prstGeom prst="rect">
            <a:avLst/>
          </a:prstGeom>
        </p:spPr>
      </p:pic>
      <p:sp>
        <p:nvSpPr>
          <p:cNvPr id="17" name="TextBox 16">
            <a:extLst>
              <a:ext uri="{FF2B5EF4-FFF2-40B4-BE49-F238E27FC236}">
                <a16:creationId xmlns:a16="http://schemas.microsoft.com/office/drawing/2014/main" id="{CD338F5A-1DDA-0D4B-95C9-A66E8DA2423D}"/>
              </a:ext>
            </a:extLst>
          </p:cNvPr>
          <p:cNvSpPr txBox="1"/>
          <p:nvPr/>
        </p:nvSpPr>
        <p:spPr>
          <a:xfrm>
            <a:off x="5270482" y="3550863"/>
            <a:ext cx="1107996" cy="369332"/>
          </a:xfrm>
          <a:prstGeom prst="rect">
            <a:avLst/>
          </a:prstGeom>
          <a:noFill/>
        </p:spPr>
        <p:txBody>
          <a:bodyPr wrap="none" rtlCol="0">
            <a:spAutoFit/>
          </a:bodyPr>
          <a:lstStyle/>
          <a:p>
            <a:r>
              <a:rPr lang="en-US" dirty="0"/>
              <a:t>GeoJson</a:t>
            </a:r>
          </a:p>
        </p:txBody>
      </p:sp>
    </p:spTree>
    <p:extLst>
      <p:ext uri="{BB962C8B-B14F-4D97-AF65-F5344CB8AC3E}">
        <p14:creationId xmlns:p14="http://schemas.microsoft.com/office/powerpoint/2010/main" val="2352004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FA072-D541-4EE8-9DC6-513AAB2B9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BD4AA0B-889E-42F1-8C61-06B5909880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27A27B9E-2573-4972-8BC6-6FC372B9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2684A4E-2FEB-456B-BFC9-4FEA3CCD5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93B69C-0B05-4F8C-82F9-4EE65BBB10C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1168" y="265775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808936" y="2811270"/>
            <a:ext cx="3473753" cy="1770045"/>
          </a:xfrm>
        </p:spPr>
        <p:txBody>
          <a:bodyPr>
            <a:normAutofit/>
          </a:bodyPr>
          <a:lstStyle/>
          <a:p>
            <a:pPr algn="l"/>
            <a:r>
              <a:rPr lang="en-US" dirty="0"/>
              <a:t>Server creation and design</a:t>
            </a:r>
          </a:p>
        </p:txBody>
      </p:sp>
      <p:graphicFrame>
        <p:nvGraphicFramePr>
          <p:cNvPr id="4" name="Content Placeholder 3" descr="Hexagon Radial Graph">
            <a:extLst>
              <a:ext uri="{FF2B5EF4-FFF2-40B4-BE49-F238E27FC236}">
                <a16:creationId xmlns:a16="http://schemas.microsoft.com/office/drawing/2014/main" id="{3F8DCF81-C983-4B81-8243-8CA179CFB010}"/>
              </a:ext>
            </a:extLst>
          </p:cNvPr>
          <p:cNvGraphicFramePr>
            <a:graphicFrameLocks noGrp="1"/>
          </p:cNvGraphicFramePr>
          <p:nvPr>
            <p:ph idx="1"/>
            <p:extLst>
              <p:ext uri="{D42A27DB-BD31-4B8C-83A1-F6EECF244321}">
                <p14:modId xmlns:p14="http://schemas.microsoft.com/office/powerpoint/2010/main" val="2520138597"/>
              </p:ext>
            </p:extLst>
          </p:nvPr>
        </p:nvGraphicFramePr>
        <p:xfrm>
          <a:off x="6520981" y="811318"/>
          <a:ext cx="4814344" cy="52068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descr="Person swimming">
            <a:extLst>
              <a:ext uri="{FF2B5EF4-FFF2-40B4-BE49-F238E27FC236}">
                <a16:creationId xmlns:a16="http://schemas.microsoft.com/office/drawing/2014/main" id="{535288C8-C628-48E9-8AB7-5477325CED65}"/>
              </a:ext>
            </a:extLst>
          </p:cNvPr>
          <p:cNvPicPr>
            <a:picLocks noChangeAspect="1"/>
          </p:cNvPicPr>
          <p:nvPr/>
        </p:nvPicPr>
        <p:blipFill rotWithShape="1">
          <a:blip r:embed="rId10"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0"/>
            <a:ext cx="12191695" cy="6857990"/>
          </a:xfrm>
          <a:prstGeom prst="rect">
            <a:avLst/>
          </a:prstGeom>
        </p:spPr>
      </p:pic>
    </p:spTree>
    <p:extLst>
      <p:ext uri="{BB962C8B-B14F-4D97-AF65-F5344CB8AC3E}">
        <p14:creationId xmlns:p14="http://schemas.microsoft.com/office/powerpoint/2010/main" val="816733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FA072-D541-4EE8-9DC6-513AAB2B9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BD4AA0B-889E-42F1-8C61-06B5909880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27A27B9E-2573-4972-8BC6-6FC372B9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2684A4E-2FEB-456B-BFC9-4FEA3CCD5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93B69C-0B05-4F8C-82F9-4EE65BBB10C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1168" y="265775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808936" y="2811270"/>
            <a:ext cx="3473753" cy="1770045"/>
          </a:xfrm>
        </p:spPr>
        <p:txBody>
          <a:bodyPr>
            <a:normAutofit/>
          </a:bodyPr>
          <a:lstStyle/>
          <a:p>
            <a:pPr algn="l"/>
            <a:r>
              <a:rPr lang="en-US" dirty="0"/>
              <a:t>Creating the Dashboard</a:t>
            </a:r>
          </a:p>
        </p:txBody>
      </p:sp>
      <p:graphicFrame>
        <p:nvGraphicFramePr>
          <p:cNvPr id="4" name="Content Placeholder 3" descr="Hexagon Radial Graph">
            <a:extLst>
              <a:ext uri="{FF2B5EF4-FFF2-40B4-BE49-F238E27FC236}">
                <a16:creationId xmlns:a16="http://schemas.microsoft.com/office/drawing/2014/main" id="{3F8DCF81-C983-4B81-8243-8CA179CFB010}"/>
              </a:ext>
            </a:extLst>
          </p:cNvPr>
          <p:cNvGraphicFramePr>
            <a:graphicFrameLocks noGrp="1"/>
          </p:cNvGraphicFramePr>
          <p:nvPr>
            <p:ph idx="1"/>
          </p:nvPr>
        </p:nvGraphicFramePr>
        <p:xfrm>
          <a:off x="6520981" y="811318"/>
          <a:ext cx="4814344" cy="52068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descr="Person swimming">
            <a:extLst>
              <a:ext uri="{FF2B5EF4-FFF2-40B4-BE49-F238E27FC236}">
                <a16:creationId xmlns:a16="http://schemas.microsoft.com/office/drawing/2014/main" id="{97DC8987-48FD-4832-8BD1-00968ACCA523}"/>
              </a:ext>
            </a:extLst>
          </p:cNvPr>
          <p:cNvPicPr>
            <a:picLocks noChangeAspect="1"/>
          </p:cNvPicPr>
          <p:nvPr/>
        </p:nvPicPr>
        <p:blipFill rotWithShape="1">
          <a:blip r:embed="rId10"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0"/>
            <a:ext cx="12191695" cy="6857990"/>
          </a:xfrm>
          <a:prstGeom prst="rect">
            <a:avLst/>
          </a:prstGeom>
        </p:spPr>
      </p:pic>
    </p:spTree>
    <p:extLst>
      <p:ext uri="{BB962C8B-B14F-4D97-AF65-F5344CB8AC3E}">
        <p14:creationId xmlns:p14="http://schemas.microsoft.com/office/powerpoint/2010/main" val="1039364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E3E9-7009-4BCF-B389-320A163275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55A0BE-7C34-4275-BAF7-E1D72918FB70}"/>
              </a:ext>
            </a:extLst>
          </p:cNvPr>
          <p:cNvSpPr>
            <a:spLocks noGrp="1"/>
          </p:cNvSpPr>
          <p:nvPr>
            <p:ph idx="1"/>
          </p:nvPr>
        </p:nvSpPr>
        <p:spPr/>
        <p:txBody>
          <a:bodyPr/>
          <a:lstStyle/>
          <a:p>
            <a:endParaRPr lang="en-US" dirty="0"/>
          </a:p>
        </p:txBody>
      </p:sp>
      <p:pic>
        <p:nvPicPr>
          <p:cNvPr id="5" name="Picture 4" descr="Person swimming">
            <a:extLst>
              <a:ext uri="{FF2B5EF4-FFF2-40B4-BE49-F238E27FC236}">
                <a16:creationId xmlns:a16="http://schemas.microsoft.com/office/drawing/2014/main" id="{BFBA3B2D-B04B-4564-9688-4D5F4BB3A01B}"/>
              </a:ext>
            </a:extLst>
          </p:cNvPr>
          <p:cNvPicPr>
            <a:picLocks noChangeAspect="1"/>
          </p:cNvPicPr>
          <p:nvPr/>
        </p:nvPicPr>
        <p:blipFill rotWithShape="1">
          <a:blip r:embed="rId2"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3"/>
          <a:stretch/>
        </p:blipFill>
        <p:spPr>
          <a:xfrm>
            <a:off x="305" y="10"/>
            <a:ext cx="12191695" cy="6857990"/>
          </a:xfrm>
          <a:prstGeom prst="rect">
            <a:avLst/>
          </a:prstGeom>
        </p:spPr>
      </p:pic>
    </p:spTree>
    <p:extLst>
      <p:ext uri="{BB962C8B-B14F-4D97-AF65-F5344CB8AC3E}">
        <p14:creationId xmlns:p14="http://schemas.microsoft.com/office/powerpoint/2010/main" val="26602731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E86C-AD50-451C-AFDC-3354654BEA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CA9F428-B665-4B23-8CD2-6443C0E6C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0940B2-B084-4C34-A4DE-F5A01C9C13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131</TotalTime>
  <Words>623</Words>
  <Application>Microsoft Macintosh PowerPoint</Application>
  <PresentationFormat>Widescreen</PresentationFormat>
  <Paragraphs>113</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Courier New</vt:lpstr>
      <vt:lpstr>Helvetica</vt:lpstr>
      <vt:lpstr>MS Shell Dlg 2</vt:lpstr>
      <vt:lpstr>Wingdings</vt:lpstr>
      <vt:lpstr>Wingdings 3</vt:lpstr>
      <vt:lpstr>Madison</vt:lpstr>
      <vt:lpstr>Fitness Tracker Replay</vt:lpstr>
      <vt:lpstr>Concept:  Create a dashboard to explore performance statistics using data from individual workout activities.   Data collected from fitness trackers (Fitbit, smartwatches, GPS enabled cycling computers)  We will leverage visualizations to enhance users understanding of their workout performance.  </vt:lpstr>
      <vt:lpstr>Data Retrieval</vt:lpstr>
      <vt:lpstr>Data Extraction Process</vt:lpstr>
      <vt:lpstr>Database Structure</vt:lpstr>
      <vt:lpstr>Flask API</vt:lpstr>
      <vt:lpstr>Server creation and design</vt:lpstr>
      <vt:lpstr>Creating the Dashboard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Tracker Replay</dc:title>
  <dc:creator>Nathan Phillips</dc:creator>
  <cp:lastModifiedBy>Logan Bonsignore</cp:lastModifiedBy>
  <cp:revision>14</cp:revision>
  <dcterms:created xsi:type="dcterms:W3CDTF">2020-10-21T15:58:03Z</dcterms:created>
  <dcterms:modified xsi:type="dcterms:W3CDTF">2020-10-21T21:27:58Z</dcterms:modified>
</cp:coreProperties>
</file>